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72" r:id="rId3"/>
    <p:sldId id="258" r:id="rId4"/>
    <p:sldId id="329" r:id="rId5"/>
    <p:sldId id="327" r:id="rId6"/>
    <p:sldId id="293" r:id="rId7"/>
    <p:sldId id="330" r:id="rId8"/>
    <p:sldId id="339" r:id="rId9"/>
    <p:sldId id="288" r:id="rId10"/>
    <p:sldId id="332" r:id="rId11"/>
    <p:sldId id="333" r:id="rId12"/>
    <p:sldId id="336" r:id="rId13"/>
    <p:sldId id="337" r:id="rId14"/>
    <p:sldId id="346" r:id="rId15"/>
    <p:sldId id="358" r:id="rId16"/>
    <p:sldId id="347" r:id="rId17"/>
    <p:sldId id="345" r:id="rId18"/>
    <p:sldId id="351" r:id="rId19"/>
    <p:sldId id="352" r:id="rId20"/>
    <p:sldId id="353" r:id="rId21"/>
    <p:sldId id="354" r:id="rId22"/>
    <p:sldId id="355" r:id="rId23"/>
    <p:sldId id="356" r:id="rId24"/>
    <p:sldId id="359" r:id="rId25"/>
    <p:sldId id="361" r:id="rId26"/>
    <p:sldId id="362" r:id="rId27"/>
    <p:sldId id="360" r:id="rId28"/>
    <p:sldId id="363" r:id="rId29"/>
    <p:sldId id="364" r:id="rId30"/>
    <p:sldId id="365" r:id="rId31"/>
    <p:sldId id="367" r:id="rId32"/>
    <p:sldId id="366" r:id="rId33"/>
    <p:sldId id="369" r:id="rId34"/>
    <p:sldId id="348" r:id="rId35"/>
    <p:sldId id="331" r:id="rId36"/>
    <p:sldId id="349" r:id="rId37"/>
    <p:sldId id="350" r:id="rId38"/>
    <p:sldId id="343" r:id="rId39"/>
    <p:sldId id="357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32476F"/>
    <a:srgbClr val="979EC2"/>
    <a:srgbClr val="99CBE6"/>
    <a:srgbClr val="698FCE"/>
    <a:srgbClr val="85C2BD"/>
    <a:srgbClr val="FBD25F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9" autoAdjust="0"/>
    <p:restoredTop sz="91041" autoAdjust="0"/>
  </p:normalViewPr>
  <p:slideViewPr>
    <p:cSldViewPr snapToGrid="0">
      <p:cViewPr varScale="1">
        <p:scale>
          <a:sx n="43" d="100"/>
          <a:sy n="43" d="100"/>
        </p:scale>
        <p:origin x="-72" y="-3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73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73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70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7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73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73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73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7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216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226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70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373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05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33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983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Two steps omitted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smart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all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95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xmlns="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xmlns="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xmlns="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xmlns="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6" y="4728781"/>
            <a:ext cx="10850563" cy="2129219"/>
          </a:xfrm>
        </p:spPr>
        <p:txBody>
          <a:bodyPr>
            <a:normAutofit/>
          </a:bodyPr>
          <a:lstStyle/>
          <a:p>
            <a:r>
              <a:rPr lang="x-none" b="1" dirty="0"/>
              <a:t>ZHANG Mingzhe,  118020526</a:t>
            </a:r>
          </a:p>
          <a:p>
            <a:r>
              <a:rPr lang="x-none" b="1" dirty="0"/>
              <a:t>CHEN Honghao,  119010014</a:t>
            </a:r>
          </a:p>
          <a:p>
            <a:r>
              <a:rPr lang="x-none" b="1" dirty="0"/>
              <a:t>LI Jingyu,  118010141</a:t>
            </a:r>
            <a:endParaRPr lang="x-none" dirty="0"/>
          </a:p>
          <a:p>
            <a:r>
              <a:rPr lang="x-none" b="1" dirty="0"/>
              <a:t>Li</a:t>
            </a:r>
            <a:r>
              <a:rPr lang="en-US" b="1" dirty="0"/>
              <a:t> Jiaqi</a:t>
            </a:r>
            <a:r>
              <a:rPr lang="x-none" b="1" dirty="0"/>
              <a:t>,  </a:t>
            </a:r>
            <a:r>
              <a:rPr lang="en-US" altLang="zh-CN" b="1" dirty="0"/>
              <a:t>220041009</a:t>
            </a:r>
            <a:endParaRPr lang="x-none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Blockchain-Based Battery Traceability System</a:t>
            </a:r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ïsḷíḑè">
            <a:extLst>
              <a:ext uri="{FF2B5EF4-FFF2-40B4-BE49-F238E27FC236}">
                <a16:creationId xmlns:a16="http://schemas.microsoft.com/office/drawing/2014/main" xmlns="" id="{29551BBF-0ADB-3C45-89D9-22DFDC1AF5F9}"/>
              </a:ext>
            </a:extLst>
          </p:cNvPr>
          <p:cNvSpPr/>
          <p:nvPr/>
        </p:nvSpPr>
        <p:spPr>
          <a:xfrm>
            <a:off x="6784341" y="3365811"/>
            <a:ext cx="5017770" cy="1067410"/>
          </a:xfrm>
          <a:prstGeom prst="rect">
            <a:avLst/>
          </a:prstGeom>
        </p:spPr>
        <p:txBody>
          <a:bodyPr wrap="square" anchor="ctr" anchorCtr="1">
            <a:normAutofit fontScale="77500" lnSpcReduction="20000"/>
          </a:bodyPr>
          <a:lstStyle/>
          <a:p>
            <a:pPr algn="r"/>
            <a:r>
              <a:rPr lang="en-US" altLang="zh-CN" sz="5400" b="1" spc="300" dirty="0">
                <a:solidFill>
                  <a:srgbClr val="698FCE"/>
                </a:solidFill>
              </a:rPr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707EE7-8044-7144-BB87-2746F0970460}"/>
              </a:ext>
            </a:extLst>
          </p:cNvPr>
          <p:cNvSpPr txBox="1"/>
          <p:nvPr/>
        </p:nvSpPr>
        <p:spPr>
          <a:xfrm>
            <a:off x="9162598" y="4670492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9D8F434-FFAF-44FB-8A22-73F40C60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73" y="472333"/>
            <a:ext cx="10850563" cy="539226"/>
          </a:xfrm>
        </p:spPr>
        <p:txBody>
          <a:bodyPr/>
          <a:lstStyle/>
          <a:p>
            <a:r>
              <a:rPr lang="en-US" altLang="zh-CN" dirty="0"/>
              <a:t>Entities - Participant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251ADF4-513A-48B9-ACB8-453AE6CE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xmlns="" id="{F2B4D554-09FA-46FD-9570-CA2747550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8" y="1351648"/>
            <a:ext cx="9594115" cy="3593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FBFB80-DCC3-43EF-93F2-815B06B43FB2}"/>
              </a:ext>
            </a:extLst>
          </p:cNvPr>
          <p:cNvSpPr txBox="1"/>
          <p:nvPr/>
        </p:nvSpPr>
        <p:spPr>
          <a:xfrm>
            <a:off x="7112608" y="1732224"/>
            <a:ext cx="46231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Divided into 5 roles, each with different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Specialization used in design participant entity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50915D8F-BB99-0D47-9FAA-64F3332D9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159" y="5083411"/>
            <a:ext cx="901544" cy="809334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EA3A3EB-8A6A-8643-A1A8-C0AB9EF8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94" y="5071153"/>
            <a:ext cx="901544" cy="820999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66DD428-F014-3C4F-9ED0-01ED968C6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745" y="5083411"/>
            <a:ext cx="842840" cy="755892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2" descr="Transport Operators Liability | Phoenix Risk Services">
            <a:extLst>
              <a:ext uri="{FF2B5EF4-FFF2-40B4-BE49-F238E27FC236}">
                <a16:creationId xmlns:a16="http://schemas.microsoft.com/office/drawing/2014/main" xmlns="" id="{7259A243-FD1F-7943-9565-A3A2F100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175" y="5020539"/>
            <a:ext cx="932472" cy="850745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Build a mutually rewarding relationship with your channel partners - Gratifi">
            <a:extLst>
              <a:ext uri="{FF2B5EF4-FFF2-40B4-BE49-F238E27FC236}">
                <a16:creationId xmlns:a16="http://schemas.microsoft.com/office/drawing/2014/main" xmlns="" id="{90A662EA-D031-414B-AAC8-80E8617AD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801" y="5050244"/>
            <a:ext cx="937117" cy="83083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54D0E4AB-076E-B24F-B5D2-7839A15A9703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3" name="直接箭头连接符 20">
              <a:extLst>
                <a:ext uri="{FF2B5EF4-FFF2-40B4-BE49-F238E27FC236}">
                  <a16:creationId xmlns:a16="http://schemas.microsoft.com/office/drawing/2014/main" xmlns="" id="{1E0AD9A5-0308-0F4F-828C-C167136A7F53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4AE76B9-1492-DA4B-A3EB-FF3E0DB09841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92D71E7-1172-F24C-A0B4-20CF0B9B9A68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Description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DD867FFB-148E-124E-8B07-77AFACD3161E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A8DA96B0-C579-2E45-9E70-046FBE3883FF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85E31C9B-2AA1-1447-BE63-0873C738AF4B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A4EADA5-B1A1-BE44-B53C-B14263B08F95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351227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xmlns="" id="{BBC15CBF-92F0-48E7-B6F5-CF005998C2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8" y="2656071"/>
            <a:ext cx="5441778" cy="17854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9D8F434-FFAF-44FB-8A22-73F40C60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415919"/>
            <a:ext cx="10850563" cy="539226"/>
          </a:xfrm>
        </p:spPr>
        <p:txBody>
          <a:bodyPr>
            <a:normAutofit/>
          </a:bodyPr>
          <a:lstStyle/>
          <a:p>
            <a:r>
              <a:rPr lang="en-US" altLang="zh-CN" dirty="0"/>
              <a:t>Entities – Assets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251ADF4-513A-48B9-ACB8-453AE6CE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FBFB80-DCC3-43EF-93F2-815B06B43FB2}"/>
              </a:ext>
            </a:extLst>
          </p:cNvPr>
          <p:cNvSpPr txBox="1"/>
          <p:nvPr/>
        </p:nvSpPr>
        <p:spPr>
          <a:xfrm>
            <a:off x="569207" y="5130214"/>
            <a:ext cx="5632760" cy="741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Different types of raw materials, each with different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Specialization used in design this entity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A9044D8-0063-FF41-88C0-7A906FEA8128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9" name="直接箭头连接符 20">
              <a:extLst>
                <a:ext uri="{FF2B5EF4-FFF2-40B4-BE49-F238E27FC236}">
                  <a16:creationId xmlns:a16="http://schemas.microsoft.com/office/drawing/2014/main" xmlns="" id="{CF9448E0-8EE7-2041-ABE3-28DF22945706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54EF103-71E3-A84B-B0BE-8D9C9745D216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FAFDD9C-AF1D-8B4A-8DAD-82CF19F10C9C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Description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0C0DA6F-7423-A347-87EC-8A2052CDC843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E36FA03-9ACA-E848-9A0F-A126C9B66F7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E70E7B8-15FD-FD4A-96EC-E19790B6A2CC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BC9C75EF-ABB9-6E4B-95A4-54AED43A3E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477" y="2656071"/>
            <a:ext cx="1701036" cy="1580714"/>
          </a:xfrm>
          <a:prstGeom prst="rect">
            <a:avLst/>
          </a:prstGeom>
        </p:spPr>
      </p:pic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xmlns="" id="{C0AC3D11-2847-F445-AA3E-7FAFE509CC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451" y="2656071"/>
            <a:ext cx="1701036" cy="9484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185FDE4-24AD-2141-8C5A-AE2089F51638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xmlns="" id="{C30022AF-E86C-D945-9FA8-F83A5C645C76}"/>
              </a:ext>
            </a:extLst>
          </p:cNvPr>
          <p:cNvSpPr txBox="1">
            <a:spLocks/>
          </p:cNvSpPr>
          <p:nvPr/>
        </p:nvSpPr>
        <p:spPr>
          <a:xfrm>
            <a:off x="2264807" y="1213436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979EC2"/>
                </a:solidFill>
              </a:rPr>
              <a:t>Raw materials</a:t>
            </a:r>
            <a:endParaRPr lang="zh-CN" altLang="en-US" sz="2000" dirty="0">
              <a:solidFill>
                <a:srgbClr val="979EC2"/>
              </a:solidFill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xmlns="" id="{E70E8D47-5CD7-684A-917D-1A1465388C4D}"/>
              </a:ext>
            </a:extLst>
          </p:cNvPr>
          <p:cNvSpPr txBox="1">
            <a:spLocks/>
          </p:cNvSpPr>
          <p:nvPr/>
        </p:nvSpPr>
        <p:spPr>
          <a:xfrm>
            <a:off x="6766718" y="1213436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979EC2"/>
                </a:solidFill>
              </a:rPr>
              <a:t>Battery</a:t>
            </a:r>
            <a:endParaRPr lang="zh-CN" altLang="en-US" sz="2000" dirty="0">
              <a:solidFill>
                <a:srgbClr val="979EC2"/>
              </a:solidFill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xmlns="" id="{B9935B84-07A7-F74E-A4E1-E97A887A1D79}"/>
              </a:ext>
            </a:extLst>
          </p:cNvPr>
          <p:cNvSpPr txBox="1">
            <a:spLocks/>
          </p:cNvSpPr>
          <p:nvPr/>
        </p:nvSpPr>
        <p:spPr>
          <a:xfrm>
            <a:off x="10065543" y="1229575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rgbClr val="979EC2"/>
                </a:solidFill>
              </a:rPr>
              <a:t>Electric tool</a:t>
            </a:r>
            <a:endParaRPr lang="zh-CN" altLang="en-US" sz="2000" dirty="0">
              <a:solidFill>
                <a:srgbClr val="979E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6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9D8F434-FFAF-44FB-8A22-73F40C60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8" y="446701"/>
            <a:ext cx="10850563" cy="539226"/>
          </a:xfrm>
        </p:spPr>
        <p:txBody>
          <a:bodyPr>
            <a:normAutofit/>
          </a:bodyPr>
          <a:lstStyle/>
          <a:p>
            <a:r>
              <a:rPr lang="en-US" altLang="zh-CN" dirty="0"/>
              <a:t>Entity-Relationship Diagram - Supplying Raw Materials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251ADF4-513A-48B9-ACB8-453AE6CE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2BB37A4A-7A04-41F7-BFB8-2A698A6CCE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64"/>
          <a:stretch/>
        </p:blipFill>
        <p:spPr>
          <a:xfrm>
            <a:off x="3206751" y="1447834"/>
            <a:ext cx="5778498" cy="4787866"/>
          </a:xfrm>
          <a:prstGeom prst="rect">
            <a:avLst/>
          </a:prstGeom>
        </p:spPr>
      </p:pic>
      <p:sp>
        <p:nvSpPr>
          <p:cNvPr id="6" name="Flowchart: Decision 5">
            <a:extLst>
              <a:ext uri="{FF2B5EF4-FFF2-40B4-BE49-F238E27FC236}">
                <a16:creationId xmlns:a16="http://schemas.microsoft.com/office/drawing/2014/main" xmlns="" id="{3806A0DF-F876-4481-BB53-07F3E947384B}"/>
              </a:ext>
            </a:extLst>
          </p:cNvPr>
          <p:cNvSpPr/>
          <p:nvPr/>
        </p:nvSpPr>
        <p:spPr>
          <a:xfrm>
            <a:off x="4372984" y="3840481"/>
            <a:ext cx="1366221" cy="731520"/>
          </a:xfrm>
          <a:prstGeom prst="flowChartDecis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xmlns="" id="{C5C0F7F8-1FC6-4BCE-9596-DB4140A0318A}"/>
              </a:ext>
            </a:extLst>
          </p:cNvPr>
          <p:cNvSpPr/>
          <p:nvPr/>
        </p:nvSpPr>
        <p:spPr>
          <a:xfrm>
            <a:off x="6375699" y="3840481"/>
            <a:ext cx="1366221" cy="731520"/>
          </a:xfrm>
          <a:prstGeom prst="flowChartDecis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xmlns="" id="{8146CCDC-EF83-460D-81D3-AE9F067A0D2A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3742316" y="2526702"/>
            <a:ext cx="271633" cy="23559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xmlns="" id="{0E50324D-70E9-40A2-80F1-EC645A9EE7DD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4743674" y="1525344"/>
            <a:ext cx="271632" cy="435864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A7B3030-214A-4848-9BBC-7DB72BAAA993}"/>
              </a:ext>
            </a:extLst>
          </p:cNvPr>
          <p:cNvSpPr txBox="1"/>
          <p:nvPr/>
        </p:nvSpPr>
        <p:spPr>
          <a:xfrm>
            <a:off x="365536" y="3429000"/>
            <a:ext cx="25481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Relation Type 1</a:t>
            </a:r>
          </a:p>
          <a:p>
            <a:r>
              <a:rPr lang="en-US" sz="1500" b="1" dirty="0"/>
              <a:t>Supplying Raw Materials</a:t>
            </a:r>
          </a:p>
          <a:p>
            <a:endParaRPr lang="en-US" sz="1500" dirty="0"/>
          </a:p>
          <a:p>
            <a:r>
              <a:rPr lang="en-US" sz="1500" dirty="0"/>
              <a:t>Create material in the system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EC048E2-27CD-B24E-9868-46E272F0010E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2" name="直接箭头连接符 20">
              <a:extLst>
                <a:ext uri="{FF2B5EF4-FFF2-40B4-BE49-F238E27FC236}">
                  <a16:creationId xmlns:a16="http://schemas.microsoft.com/office/drawing/2014/main" xmlns="" id="{E96F65E8-4C17-F94E-A264-995BE1C3DBE8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9685C9E2-532A-D64A-84C0-7320927F3AD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D6ED5E11-83EA-9C4A-AF10-7589A63406FB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Description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1E0ED111-B01B-8348-B7BB-CE6A4E86975F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3BCBAFCC-E5FB-4844-9769-3391896EBC9C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A0BC97E-CD18-3F45-A08B-427E331AA8F7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9D992F4-F417-6E48-8BFC-3530ADEA65A7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246041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9D8F434-FFAF-44FB-8A22-73F40C60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455737"/>
            <a:ext cx="10850563" cy="539226"/>
          </a:xfrm>
        </p:spPr>
        <p:txBody>
          <a:bodyPr>
            <a:noAutofit/>
          </a:bodyPr>
          <a:lstStyle/>
          <a:p>
            <a:r>
              <a:rPr lang="en-US" altLang="zh-CN" sz="2500" dirty="0"/>
              <a:t>Entity-Relationship Diagram - Manufacturing Battery / Electric Tool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251ADF4-513A-48B9-ACB8-453AE6CE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A2220732-CB6F-44D1-BB57-331FDB3466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9" b="15373"/>
          <a:stretch/>
        </p:blipFill>
        <p:spPr>
          <a:xfrm>
            <a:off x="4312491" y="1199806"/>
            <a:ext cx="4006418" cy="5168721"/>
          </a:xfrm>
          <a:prstGeom prst="rect">
            <a:avLst/>
          </a:prstGeom>
        </p:spPr>
      </p:pic>
      <p:sp>
        <p:nvSpPr>
          <p:cNvPr id="7" name="Flowchart: Decision 6">
            <a:extLst>
              <a:ext uri="{FF2B5EF4-FFF2-40B4-BE49-F238E27FC236}">
                <a16:creationId xmlns:a16="http://schemas.microsoft.com/office/drawing/2014/main" xmlns="" id="{C0CF19A0-FE1E-4623-817B-358F6FBA9FA1}"/>
              </a:ext>
            </a:extLst>
          </p:cNvPr>
          <p:cNvSpPr/>
          <p:nvPr/>
        </p:nvSpPr>
        <p:spPr>
          <a:xfrm>
            <a:off x="5658522" y="2377441"/>
            <a:ext cx="1215614" cy="629321"/>
          </a:xfrm>
          <a:prstGeom prst="flowChartDecis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xmlns="" id="{68E4B1B8-5710-4705-B767-2457D9AB241D}"/>
              </a:ext>
            </a:extLst>
          </p:cNvPr>
          <p:cNvSpPr/>
          <p:nvPr/>
        </p:nvSpPr>
        <p:spPr>
          <a:xfrm>
            <a:off x="5658522" y="4675992"/>
            <a:ext cx="1215614" cy="629321"/>
          </a:xfrm>
          <a:prstGeom prst="flowChartDecis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A14177E-BFAC-44E1-BFF8-A8449B60A556}"/>
              </a:ext>
            </a:extLst>
          </p:cNvPr>
          <p:cNvSpPr txBox="1"/>
          <p:nvPr/>
        </p:nvSpPr>
        <p:spPr>
          <a:xfrm>
            <a:off x="317126" y="4191622"/>
            <a:ext cx="355562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Relation Type 3</a:t>
            </a:r>
          </a:p>
          <a:p>
            <a:r>
              <a:rPr lang="en-US" sz="1500" b="1" dirty="0"/>
              <a:t>Electric Tool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New entities produced basing on existing entities</a:t>
            </a:r>
          </a:p>
          <a:p>
            <a:endParaRPr lang="en-US" sz="1500" dirty="0"/>
          </a:p>
          <a:p>
            <a:r>
              <a:rPr lang="en-US" sz="1500" dirty="0"/>
              <a:t>Transfer Battery to Electric tool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xmlns="" id="{C51DBBB8-9E45-412B-BA8F-78F04ED974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72753" y="3004153"/>
            <a:ext cx="2393576" cy="1686563"/>
          </a:xfrm>
          <a:prstGeom prst="bentConnector3">
            <a:avLst>
              <a:gd name="adj1" fmla="val 5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8132FDAF-CC66-4371-BC3B-D4072A91B9C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3264946" y="2689492"/>
            <a:ext cx="2393576" cy="26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87A19D9-3B53-9444-B86D-C69DE9AAB322}"/>
              </a:ext>
            </a:extLst>
          </p:cNvPr>
          <p:cNvGrpSpPr/>
          <p:nvPr/>
        </p:nvGrpSpPr>
        <p:grpSpPr>
          <a:xfrm>
            <a:off x="1330789" y="6473295"/>
            <a:ext cx="9528831" cy="264621"/>
            <a:chOff x="1363287" y="6203414"/>
            <a:chExt cx="9528831" cy="264621"/>
          </a:xfrm>
        </p:grpSpPr>
        <p:cxnSp>
          <p:nvCxnSpPr>
            <p:cNvPr id="12" name="直接箭头连接符 20">
              <a:extLst>
                <a:ext uri="{FF2B5EF4-FFF2-40B4-BE49-F238E27FC236}">
                  <a16:creationId xmlns:a16="http://schemas.microsoft.com/office/drawing/2014/main" xmlns="" id="{C55CF33C-2290-124A-94DC-4FAC9026F11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DB8C49D4-C0FC-684E-BF46-581851F5C3F2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F76D93D-B8E3-D24C-A033-22E72C09B8E3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Description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5BD1527-291F-AC4E-A770-1AD073EBD50E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74F3FBD9-127A-434E-8B68-66AB7E7C5C9C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4529A52-4FA4-1141-B64E-DAE7E2884566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F683617-B24C-F34A-B86F-2028632B9525}"/>
              </a:ext>
            </a:extLst>
          </p:cNvPr>
          <p:cNvSpPr txBox="1"/>
          <p:nvPr/>
        </p:nvSpPr>
        <p:spPr>
          <a:xfrm>
            <a:off x="364289" y="1898651"/>
            <a:ext cx="3555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Relation Type 2</a:t>
            </a:r>
          </a:p>
          <a:p>
            <a:r>
              <a:rPr lang="en-US" sz="1500" b="1" dirty="0"/>
              <a:t>Manufacturing Battery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Transfer materials to Batteries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C6E510C-1511-0746-AFF1-5EF6A37F3132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398538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 smtClean="0"/>
              <a:t>Use Case Diagram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5CA7E4C-7F5A-6340-8D66-B9E9044E523D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6" name="直接箭头连接符 20">
              <a:extLst>
                <a:ext uri="{FF2B5EF4-FFF2-40B4-BE49-F238E27FC236}">
                  <a16:creationId xmlns:a16="http://schemas.microsoft.com/office/drawing/2014/main" xmlns="" id="{9D8358B1-541F-BF4C-8989-E07B6B3EEF69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A5C38F30-F118-9842-AD81-D459145C147D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FD69B13D-A53F-EF45-A0E9-21CC5BA00EF7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Description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3A99C05B-3D8A-2B45-BC24-426895FBB22A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E4E0CE17-D4C7-284A-B3B9-3A7C46B28C98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DEFFA86-C9B9-9E4D-96E9-945CE8A00703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9A90BFC-F791-5145-913A-715C0FE8CECE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912" y="774461"/>
            <a:ext cx="7294418" cy="542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72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/>
              <a:t>Data Flow Diagram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3076" name="Picture 4" descr="C:\Users\ASUS\Desktop\MDS6117\diagram\out\dataFlow\Camera_contr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9176"/>
            <a:ext cx="12191999" cy="268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5CA7E4C-7F5A-6340-8D66-B9E9044E523D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6" name="直接箭头连接符 20">
              <a:extLst>
                <a:ext uri="{FF2B5EF4-FFF2-40B4-BE49-F238E27FC236}">
                  <a16:creationId xmlns:a16="http://schemas.microsoft.com/office/drawing/2014/main" xmlns="" id="{9D8358B1-541F-BF4C-8989-E07B6B3EEF69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A5C38F30-F118-9842-AD81-D459145C147D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FD69B13D-A53F-EF45-A0E9-21CC5BA00EF7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Description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3A99C05B-3D8A-2B45-BC24-426895FBB22A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E4E0CE17-D4C7-284A-B3B9-3A7C46B28C98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DEFFA86-C9B9-9E4D-96E9-945CE8A00703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9A90BFC-F791-5145-913A-715C0FE8CECE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664637-F970-B341-9E22-769AEB5C98D8}"/>
              </a:ext>
            </a:extLst>
          </p:cNvPr>
          <p:cNvSpPr txBox="1"/>
          <p:nvPr/>
        </p:nvSpPr>
        <p:spPr>
          <a:xfrm>
            <a:off x="3425526" y="5377302"/>
            <a:ext cx="5185073" cy="74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>
                <a:solidFill>
                  <a:srgbClr val="32476F"/>
                </a:solidFill>
              </a:rPr>
              <a:t>1</a:t>
            </a:r>
            <a:r>
              <a:rPr lang="zh-CN" altLang="en-US" sz="1500" b="1" dirty="0">
                <a:solidFill>
                  <a:srgbClr val="32476F"/>
                </a:solidFill>
              </a:rPr>
              <a:t> </a:t>
            </a:r>
            <a:r>
              <a:rPr lang="en-US" altLang="zh-CN" sz="1500" b="1" dirty="0">
                <a:solidFill>
                  <a:srgbClr val="32476F"/>
                </a:solidFill>
              </a:rPr>
              <a:t>Platform</a:t>
            </a:r>
            <a:r>
              <a:rPr lang="zh-CN" altLang="en-US" sz="1500" b="1" dirty="0">
                <a:solidFill>
                  <a:srgbClr val="32476F"/>
                </a:solidFill>
              </a:rPr>
              <a:t> </a:t>
            </a:r>
            <a:r>
              <a:rPr lang="en-US" altLang="zh-CN" sz="1500" b="1" dirty="0">
                <a:solidFill>
                  <a:srgbClr val="32476F"/>
                </a:solidFill>
              </a:rPr>
              <a:t>+</a:t>
            </a:r>
            <a:r>
              <a:rPr lang="zh-CN" altLang="en-US" sz="1500" b="1" dirty="0">
                <a:solidFill>
                  <a:srgbClr val="32476F"/>
                </a:solidFill>
              </a:rPr>
              <a:t> </a:t>
            </a:r>
            <a:r>
              <a:rPr lang="en-US" sz="1500" b="1" dirty="0">
                <a:solidFill>
                  <a:srgbClr val="32476F"/>
                </a:solidFill>
              </a:rPr>
              <a:t>1 Interface</a:t>
            </a:r>
            <a:r>
              <a:rPr lang="zh-CN" altLang="en-US" sz="1500" b="1" dirty="0">
                <a:solidFill>
                  <a:srgbClr val="32476F"/>
                </a:solidFill>
              </a:rPr>
              <a:t> </a:t>
            </a:r>
            <a:r>
              <a:rPr lang="en-US" altLang="zh-CN" sz="1500" b="1" dirty="0">
                <a:solidFill>
                  <a:srgbClr val="32476F"/>
                </a:solidFill>
              </a:rPr>
              <a:t>+</a:t>
            </a:r>
            <a:r>
              <a:rPr lang="zh-CN" altLang="en-US" sz="1500" b="1" dirty="0">
                <a:solidFill>
                  <a:srgbClr val="32476F"/>
                </a:solidFill>
              </a:rPr>
              <a:t> </a:t>
            </a:r>
            <a:r>
              <a:rPr lang="en-US" sz="1500" b="1" dirty="0">
                <a:solidFill>
                  <a:srgbClr val="32476F"/>
                </a:solidFill>
              </a:rPr>
              <a:t>5 Nodes (participants)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endParaRPr lang="en-US" altLang="zh-CN" sz="1500" b="1" dirty="0">
              <a:solidFill>
                <a:srgbClr val="3247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35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/>
              <a:t>Sequence Diagram of product trace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4099" name="Picture 3" descr="C:\Users\ASUS\Desktop\MDS6117\diagram\out\information_flow\information_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4050"/>
            <a:ext cx="12192000" cy="493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AE678F45-144C-504A-8A16-DFD9FFB15027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6" name="直接箭头连接符 20">
              <a:extLst>
                <a:ext uri="{FF2B5EF4-FFF2-40B4-BE49-F238E27FC236}">
                  <a16:creationId xmlns:a16="http://schemas.microsoft.com/office/drawing/2014/main" xmlns="" id="{8A9CE438-3367-C943-BA86-B51C4E397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DEC2978A-5E40-6E48-BFC1-09DBE63F0DFA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E159ABA7-597D-F24E-989D-02BC85B7E7B6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Description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E67B138-F2AB-EF4C-8822-3FA06A4B2A3F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9D599691-8702-6A48-96FA-91BE4FD44225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D8A4D1C-0002-034B-8801-B4024480F589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269656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01E9CF6-0F70-4054-9DFD-318CB5370761}"/>
              </a:ext>
            </a:extLst>
          </p:cNvPr>
          <p:cNvSpPr txBox="1"/>
          <p:nvPr/>
        </p:nvSpPr>
        <p:spPr>
          <a:xfrm>
            <a:off x="10311206" y="2252306"/>
            <a:ext cx="1005552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 descr="Exploring Hyperledger Composer (Part 1): Introduction">
            <a:extLst>
              <a:ext uri="{FF2B5EF4-FFF2-40B4-BE49-F238E27FC236}">
                <a16:creationId xmlns:a16="http://schemas.microsoft.com/office/drawing/2014/main" xmlns="" id="{12E53DD1-F32A-5040-B76A-CDD1905AD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2" y="4057947"/>
            <a:ext cx="5953645" cy="128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C6A4C06-8B4C-1745-9FB3-6795C52BD868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0" name="直接箭头连接符 20">
              <a:extLst>
                <a:ext uri="{FF2B5EF4-FFF2-40B4-BE49-F238E27FC236}">
                  <a16:creationId xmlns:a16="http://schemas.microsoft.com/office/drawing/2014/main" xmlns="" id="{1D671537-9412-704C-A05C-DBEEC0FEA03A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1383D80-6C06-8A42-B059-19626EF39114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4BD45A8-4FBD-8E45-816C-B1CCBDE06561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700B3D8-1057-734B-9D9F-3ACEE920A47B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4113AD7-87D7-F341-9B42-1EF99B127D01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7D5BB89-5403-AD46-9121-93A0E8F1374F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07218A9-31E6-5E48-9DDA-9D216D09E797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321760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/>
              <a:t>Sample Business Workflow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xmlns="" id="{B9D9C0C8-01DA-7CE6-528B-10EEDFCF8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740670"/>
              </p:ext>
            </p:extLst>
          </p:nvPr>
        </p:nvGraphicFramePr>
        <p:xfrm>
          <a:off x="850334" y="1658322"/>
          <a:ext cx="10273896" cy="3677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97488">
                  <a:extLst>
                    <a:ext uri="{9D8B030D-6E8A-4147-A177-3AD203B41FA5}">
                      <a16:colId xmlns:a16="http://schemas.microsoft.com/office/drawing/2014/main" xmlns="" val="457186871"/>
                    </a:ext>
                  </a:extLst>
                </a:gridCol>
                <a:gridCol w="3121773">
                  <a:extLst>
                    <a:ext uri="{9D8B030D-6E8A-4147-A177-3AD203B41FA5}">
                      <a16:colId xmlns:a16="http://schemas.microsoft.com/office/drawing/2014/main" xmlns="" val="3982877857"/>
                    </a:ext>
                  </a:extLst>
                </a:gridCol>
                <a:gridCol w="3954635">
                  <a:extLst>
                    <a:ext uri="{9D8B030D-6E8A-4147-A177-3AD203B41FA5}">
                      <a16:colId xmlns:a16="http://schemas.microsoft.com/office/drawing/2014/main" xmlns="" val="13133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7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Material Supplier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Raw Material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asset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6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Battery Supplier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Raw Material, Battery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Convert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raw materials to batteries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827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Electronic Tool Manufacturer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Battery, Electric Tool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batteries to electric tools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76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Electronic Tool Manufacturer,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Logistics Provider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Electric Tool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Transfer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electric tools from electronic tool manufacturers to logistics providers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2345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Logistics Provider, Channel Partner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Electric Tool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Transfer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electric tools from logistics providers to channel partners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9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Electric Tool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 electric tools information through the supply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1005744"/>
                  </a:ext>
                </a:extLst>
              </a:tr>
            </a:tbl>
          </a:graphicData>
        </a:graphic>
      </p:graphicFrame>
      <p:pic>
        <p:nvPicPr>
          <p:cNvPr id="20" name="Picture 2" descr="Exploring Hyperledger Composer (Part 1): Introduction">
            <a:extLst>
              <a:ext uri="{FF2B5EF4-FFF2-40B4-BE49-F238E27FC236}">
                <a16:creationId xmlns:a16="http://schemas.microsoft.com/office/drawing/2014/main" xmlns="" id="{ED2BF977-9245-8840-81F1-2DF735A47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066" y="800217"/>
            <a:ext cx="3708164" cy="7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60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/>
              <a:t>Hyperledger Composer - </a:t>
            </a:r>
            <a:r>
              <a:rPr lang="en-US" dirty="0"/>
              <a:t>Participants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0951DF70-2573-71D6-8E71-E3350F953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57" y="1001775"/>
            <a:ext cx="9709086" cy="4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3178" y="1039840"/>
            <a:ext cx="12450597" cy="4778319"/>
            <a:chOff x="-930109" y="1051361"/>
            <a:chExt cx="12450597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xmlns="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xmlns="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xmlns="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xmlns="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xmlns="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77500" lnSpcReduction="2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Traceability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xmlns="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xmlns="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xmlns="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xmlns="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xmlns="" id="{05F8F47E-A116-4434-A57F-D953A941B808}"/>
                </a:ext>
              </a:extLst>
            </p:cNvPr>
            <p:cNvSpPr txBox="1"/>
            <p:nvPr/>
          </p:nvSpPr>
          <p:spPr>
            <a:xfrm>
              <a:off x="6900369" y="4314880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Achievement</a:t>
              </a:r>
              <a:endParaRPr lang="zh-CN" altLang="en-US" sz="1600" b="1" dirty="0"/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xmlns="" id="{09C5B617-7E6A-4CFF-AD7F-0BDED1EE9FAA}"/>
                </a:ext>
              </a:extLst>
            </p:cNvPr>
            <p:cNvSpPr txBox="1"/>
            <p:nvPr/>
          </p:nvSpPr>
          <p:spPr>
            <a:xfrm>
              <a:off x="6900369" y="3413132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System Implementation</a:t>
              </a:r>
              <a:endParaRPr lang="zh-CN" altLang="en-US" sz="1600" b="1" dirty="0"/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xmlns="" id="{176089DB-693D-4D37-A433-1F6BA8DEFCFF}"/>
                </a:ext>
              </a:extLst>
            </p:cNvPr>
            <p:cNvSpPr txBox="1"/>
            <p:nvPr/>
          </p:nvSpPr>
          <p:spPr>
            <a:xfrm>
              <a:off x="6900369" y="2555883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Project Description</a:t>
              </a:r>
              <a:endParaRPr lang="zh-CN" altLang="en-US" sz="1600" b="1" dirty="0"/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xmlns="" id="{6C45C575-63D3-4FAE-AD19-9A503AADE65D}"/>
                </a:ext>
              </a:extLst>
            </p:cNvPr>
            <p:cNvSpPr txBox="1"/>
            <p:nvPr/>
          </p:nvSpPr>
          <p:spPr>
            <a:xfrm>
              <a:off x="6905844" y="1676212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Introduction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&amp;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Background</a:t>
              </a:r>
              <a:endParaRPr lang="zh-CN" altLang="en-US" sz="1600" b="1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xmlns="" id="{0E32E640-B6ED-4EFE-957A-AAD95DCF3AAB}"/>
                </a:ext>
              </a:extLst>
            </p:cNvPr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E9E2D5EA-51F3-4E72-84C3-3CE94BF2E84E}"/>
                </a:ext>
              </a:extLst>
            </p:cNvPr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7836C54C-28CC-4860-AF9D-44ABB7440248}"/>
                </a:ext>
              </a:extLst>
            </p:cNvPr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C5F81125-8A12-4887-9236-8B5ADD3E6237}"/>
                </a:ext>
              </a:extLst>
            </p:cNvPr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E4A273F-C0C3-3747-A51F-A0A5831EC95F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sp>
        <p:nvSpPr>
          <p:cNvPr id="30" name="isḻïḋé">
            <a:extLst>
              <a:ext uri="{FF2B5EF4-FFF2-40B4-BE49-F238E27FC236}">
                <a16:creationId xmlns:a16="http://schemas.microsoft.com/office/drawing/2014/main" xmlns="" id="{6B477D4C-58DE-0B43-AF16-050025B78B61}"/>
              </a:ext>
            </a:extLst>
          </p:cNvPr>
          <p:cNvSpPr/>
          <p:nvPr/>
        </p:nvSpPr>
        <p:spPr>
          <a:xfrm>
            <a:off x="7644746" y="5041318"/>
            <a:ext cx="624349" cy="62434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 fontScale="92500" lnSpcReduction="2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31" name="îṧļïďé">
            <a:extLst>
              <a:ext uri="{FF2B5EF4-FFF2-40B4-BE49-F238E27FC236}">
                <a16:creationId xmlns:a16="http://schemas.microsoft.com/office/drawing/2014/main" xmlns="" id="{A7E009CB-F1CD-3B46-9AC8-48CE8DF184B6}"/>
              </a:ext>
            </a:extLst>
          </p:cNvPr>
          <p:cNvSpPr txBox="1"/>
          <p:nvPr/>
        </p:nvSpPr>
        <p:spPr>
          <a:xfrm>
            <a:off x="8269129" y="5202647"/>
            <a:ext cx="3962574" cy="30398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fontScale="92500" lnSpcReduction="10000"/>
          </a:bodyPr>
          <a:lstStyle/>
          <a:p>
            <a:r>
              <a:rPr lang="en-US" altLang="zh-CN" sz="1600" b="1" dirty="0"/>
              <a:t>Future Recommendations</a:t>
            </a:r>
            <a:endParaRPr lang="zh-CN" altLang="en-US" sz="16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AA234D8-04DF-834B-82BA-BDC0ADB2F4C3}"/>
              </a:ext>
            </a:extLst>
          </p:cNvPr>
          <p:cNvGrpSpPr/>
          <p:nvPr/>
        </p:nvGrpSpPr>
        <p:grpSpPr>
          <a:xfrm>
            <a:off x="0" y="6203414"/>
            <a:ext cx="10892118" cy="264621"/>
            <a:chOff x="0" y="6203414"/>
            <a:chExt cx="10892118" cy="264621"/>
          </a:xfrm>
        </p:grpSpPr>
        <p:cxnSp>
          <p:nvCxnSpPr>
            <p:cNvPr id="22" name="直接箭头连接符 20">
              <a:extLst>
                <a:ext uri="{FF2B5EF4-FFF2-40B4-BE49-F238E27FC236}">
                  <a16:creationId xmlns:a16="http://schemas.microsoft.com/office/drawing/2014/main" xmlns="" id="{6D83CDFC-F320-6D4B-86EC-075184DD427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203414"/>
              <a:ext cx="10892118" cy="7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8C1EFE89-C723-234A-A961-DD168C7C3B4B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/>
                <a:t>Introduction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AA2EC7FA-22AF-4B47-90BB-2606D0F3DB62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/>
                <a:t>Description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6CC02748-051E-CB49-A715-F0C04D7972DE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/>
                <a:t>Impelemntation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B93DA5DC-A3CD-E64E-8D08-68CAC4BB25B6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/>
                <a:t>Achievement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D9ED1973-B6CB-104C-9421-23BDC77B99DC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/>
                <a:t>Future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818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/>
              <a:t>Hyperledger Composer – </a:t>
            </a:r>
            <a:r>
              <a:rPr lang="en-US" dirty="0"/>
              <a:t>Raw Materials Created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48B8E578-8483-1821-8233-517DE67FD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2" y="1104499"/>
            <a:ext cx="10169060" cy="49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7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/>
              <a:t>Batteries Converted from </a:t>
            </a:r>
            <a:r>
              <a:rPr lang="en-US" dirty="0"/>
              <a:t>Raw Materials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6635AC91-EB40-B07A-DC17-E7196B751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45" y="1054185"/>
            <a:ext cx="9776485" cy="479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3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46101"/>
            <a:ext cx="10850563" cy="1028699"/>
          </a:xfrm>
        </p:spPr>
        <p:txBody>
          <a:bodyPr/>
          <a:lstStyle/>
          <a:p>
            <a:r>
              <a:rPr lang="en-US" altLang="zh-CN" dirty="0"/>
              <a:t>Electric Tools Produced from Batteries</a:t>
            </a:r>
            <a:br>
              <a:rPr lang="en-US" altLang="zh-CN" dirty="0"/>
            </a:br>
            <a:r>
              <a:rPr lang="en-US" altLang="zh-CN" dirty="0"/>
              <a:t>and Transferred through the Supply Chain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FF0D24EA-2BE5-6BF5-9967-34215C189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01" y="1155346"/>
            <a:ext cx="9749717" cy="47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8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/>
              <a:t>Query Electric Tools Information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76BBB7E6-BF0D-615A-1ACD-F1EFDB4EA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85" y="943931"/>
            <a:ext cx="10121830" cy="496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7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01E9CF6-0F70-4054-9DFD-318CB5370761}"/>
              </a:ext>
            </a:extLst>
          </p:cNvPr>
          <p:cNvSpPr txBox="1"/>
          <p:nvPr/>
        </p:nvSpPr>
        <p:spPr>
          <a:xfrm>
            <a:off x="10311206" y="2252306"/>
            <a:ext cx="1005552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8" name="Picture 4" descr="What Is Golang And How It Works - X5 Servers">
            <a:extLst>
              <a:ext uri="{FF2B5EF4-FFF2-40B4-BE49-F238E27FC236}">
                <a16:creationId xmlns:a16="http://schemas.microsoft.com/office/drawing/2014/main" xmlns="" id="{6AA0A423-F3E4-D441-AF4A-FEC99053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57" y="3815145"/>
            <a:ext cx="2495832" cy="166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C6A4C06-8B4C-1745-9FB3-6795C52BD868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0" name="直接箭头连接符 20">
              <a:extLst>
                <a:ext uri="{FF2B5EF4-FFF2-40B4-BE49-F238E27FC236}">
                  <a16:creationId xmlns:a16="http://schemas.microsoft.com/office/drawing/2014/main" xmlns="" id="{1D671537-9412-704C-A05C-DBEEC0FEA03A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1383D80-6C06-8A42-B059-19626EF39114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4BD45A8-4FBD-8E45-816C-B1CCBDE06561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700B3D8-1057-734B-9D9F-3ACEE920A47B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4113AD7-87D7-F341-9B42-1EF99B127D01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7D5BB89-5403-AD46-9121-93A0E8F1374F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07218A9-31E6-5E48-9DDA-9D216D09E797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sp>
        <p:nvSpPr>
          <p:cNvPr id="3" name="AutoShape 2" descr="Go (programming language)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032" y="3993112"/>
            <a:ext cx="34956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ChainCode | LinkedI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27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 smtClean="0"/>
              <a:t>Golang </a:t>
            </a:r>
            <a:r>
              <a:rPr lang="en-US" altLang="zh-CN" dirty="0" smtClean="0"/>
              <a:t>- </a:t>
            </a:r>
            <a:r>
              <a:rPr lang="en-US" dirty="0" smtClean="0"/>
              <a:t>Deployment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63" y="996950"/>
            <a:ext cx="7874000" cy="486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î$ḷidê">
            <a:extLst>
              <a:ext uri="{FF2B5EF4-FFF2-40B4-BE49-F238E27FC236}">
                <a16:creationId xmlns:a16="http://schemas.microsoft.com/office/drawing/2014/main" xmlns="" id="{4D5C24C6-4DD0-4193-AD42-019C1134797B}"/>
              </a:ext>
            </a:extLst>
          </p:cNvPr>
          <p:cNvSpPr txBox="1"/>
          <p:nvPr/>
        </p:nvSpPr>
        <p:spPr bwMode="auto">
          <a:xfrm>
            <a:off x="334611" y="2566221"/>
            <a:ext cx="2618072" cy="125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/>
              <a:t>Install .go chaincode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/>
              <a:t>t</a:t>
            </a:r>
            <a:r>
              <a:rPr lang="en-US" altLang="zh-CN" sz="2200" b="1" dirty="0" smtClean="0"/>
              <a:t>o 4 peer nodes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5955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 smtClean="0"/>
              <a:t>Golang </a:t>
            </a:r>
            <a:r>
              <a:rPr lang="en-US" altLang="zh-CN" dirty="0" smtClean="0"/>
              <a:t>- </a:t>
            </a:r>
            <a:r>
              <a:rPr lang="en-US" dirty="0" smtClean="0"/>
              <a:t>Deployment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777590"/>
            <a:ext cx="10814050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î$ḷidê">
            <a:extLst>
              <a:ext uri="{FF2B5EF4-FFF2-40B4-BE49-F238E27FC236}">
                <a16:creationId xmlns:a16="http://schemas.microsoft.com/office/drawing/2014/main" xmlns="" id="{4D5C24C6-4DD0-4193-AD42-019C1134797B}"/>
              </a:ext>
            </a:extLst>
          </p:cNvPr>
          <p:cNvSpPr txBox="1"/>
          <p:nvPr/>
        </p:nvSpPr>
        <p:spPr bwMode="auto">
          <a:xfrm>
            <a:off x="-2185943" y="910510"/>
            <a:ext cx="9729181" cy="71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200" b="1" dirty="0"/>
              <a:t>peer chaincode list </a:t>
            </a:r>
            <a:r>
              <a:rPr lang="en-US" altLang="zh-CN" sz="2200" b="1" dirty="0" smtClean="0"/>
              <a:t>–installed</a:t>
            </a:r>
            <a:endParaRPr lang="en-US" altLang="zh-CN" sz="22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5740977"/>
            <a:ext cx="10814050" cy="314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î$ḷidê">
            <a:extLst>
              <a:ext uri="{FF2B5EF4-FFF2-40B4-BE49-F238E27FC236}">
                <a16:creationId xmlns:a16="http://schemas.microsoft.com/office/drawing/2014/main" xmlns="" id="{4D5C24C6-4DD0-4193-AD42-019C1134797B}"/>
              </a:ext>
            </a:extLst>
          </p:cNvPr>
          <p:cNvSpPr txBox="1"/>
          <p:nvPr/>
        </p:nvSpPr>
        <p:spPr bwMode="auto">
          <a:xfrm>
            <a:off x="-942909" y="4977917"/>
            <a:ext cx="9729181" cy="71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200" b="1" dirty="0"/>
              <a:t>peer chaincode list --instantiated -C mychannel</a:t>
            </a:r>
            <a:endParaRPr lang="en-US" altLang="zh-CN" sz="2200" b="1" dirty="0"/>
          </a:p>
        </p:txBody>
      </p:sp>
      <p:sp>
        <p:nvSpPr>
          <p:cNvPr id="23" name="î$ḷidê">
            <a:extLst>
              <a:ext uri="{FF2B5EF4-FFF2-40B4-BE49-F238E27FC236}">
                <a16:creationId xmlns:a16="http://schemas.microsoft.com/office/drawing/2014/main" xmlns="" id="{4D5C24C6-4DD0-4193-AD42-019C1134797B}"/>
              </a:ext>
            </a:extLst>
          </p:cNvPr>
          <p:cNvSpPr txBox="1"/>
          <p:nvPr/>
        </p:nvSpPr>
        <p:spPr bwMode="auto">
          <a:xfrm>
            <a:off x="-2401037" y="4409496"/>
            <a:ext cx="9729181" cy="71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200" b="1" dirty="0" smtClean="0">
                <a:solidFill>
                  <a:srgbClr val="00B050"/>
                </a:solidFill>
              </a:rPr>
              <a:t>Instantiate OR Upgrade …</a:t>
            </a:r>
            <a:endParaRPr lang="en-US" altLang="zh-CN" sz="2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2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/>
              <a:t>Golang - Asset </a:t>
            </a:r>
            <a:r>
              <a:rPr lang="en-US" altLang="zh-CN" dirty="0" smtClean="0"/>
              <a:t>Attribute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xmlns="" id="{B9D9C0C8-01DA-7CE6-528B-10EEDFCF8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793608"/>
              </p:ext>
            </p:extLst>
          </p:nvPr>
        </p:nvGraphicFramePr>
        <p:xfrm>
          <a:off x="245950" y="1045172"/>
          <a:ext cx="10273896" cy="4800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97488">
                  <a:extLst>
                    <a:ext uri="{9D8B030D-6E8A-4147-A177-3AD203B41FA5}">
                      <a16:colId xmlns:a16="http://schemas.microsoft.com/office/drawing/2014/main" xmlns="" val="457186871"/>
                    </a:ext>
                  </a:extLst>
                </a:gridCol>
                <a:gridCol w="3121773">
                  <a:extLst>
                    <a:ext uri="{9D8B030D-6E8A-4147-A177-3AD203B41FA5}">
                      <a16:colId xmlns:a16="http://schemas.microsoft.com/office/drawing/2014/main" xmlns="" val="3982877857"/>
                    </a:ext>
                  </a:extLst>
                </a:gridCol>
                <a:gridCol w="3954635">
                  <a:extLst>
                    <a:ext uri="{9D8B030D-6E8A-4147-A177-3AD203B41FA5}">
                      <a16:colId xmlns:a16="http://schemas.microsoft.com/office/drawing/2014/main" xmlns="" val="13133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Sample value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7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w-KE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 ID</a:t>
                      </a:r>
                      <a:endParaRPr lang="sw-KE" altLang="zh-CN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</a:rPr>
                        <a:t>Defined by Participant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MDS0001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67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</a:rPr>
                        <a:t>Creation Time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</a:rPr>
                        <a:t>Generate automatically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2022-05-04 12:46:30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827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</a:rPr>
                        <a:t>Type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</a:rPr>
                        <a:t>Defined by Participant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{raw_material, battery, electric_tool}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76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</a:rPr>
                        <a:t>Name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</a:rPr>
                        <a:t>Defined by Participant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lithium, copper, lithium_battery, …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2345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</a:rPr>
                        <a:t>Quality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Defined by Participant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{bad, medium, good, perfect}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9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Defined by Participant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lithium of high quality!!!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100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Owner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Defined by 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materialSupplier_01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Owner 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Defined by 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History Owner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</a:rPr>
                        <a:t>Generate automatically</a:t>
                      </a:r>
                      <a:endParaRPr lang="en-US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channelPartner_ljy &lt;-- logisticsProvider_chh &lt;-- electronicToolManufacturer_zmz &lt;-- batterySupplier_ljq &lt;-- materialSupplier_01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43" y="2839313"/>
            <a:ext cx="1178945" cy="1178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91" y="1383362"/>
            <a:ext cx="1569050" cy="104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785" y="4500563"/>
            <a:ext cx="1329660" cy="132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2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 smtClean="0"/>
              <a:t>Golang </a:t>
            </a:r>
            <a:r>
              <a:rPr lang="en-US" altLang="zh-CN" dirty="0" smtClean="0"/>
              <a:t>– </a:t>
            </a:r>
            <a:r>
              <a:rPr lang="en-US" dirty="0" smtClean="0"/>
              <a:t>Code structure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21" name="î$ḷidê">
            <a:extLst>
              <a:ext uri="{FF2B5EF4-FFF2-40B4-BE49-F238E27FC236}">
                <a16:creationId xmlns:a16="http://schemas.microsoft.com/office/drawing/2014/main" xmlns="" id="{4D5C24C6-4DD0-4193-AD42-019C1134797B}"/>
              </a:ext>
            </a:extLst>
          </p:cNvPr>
          <p:cNvSpPr txBox="1"/>
          <p:nvPr/>
        </p:nvSpPr>
        <p:spPr bwMode="auto">
          <a:xfrm>
            <a:off x="-990671" y="910510"/>
            <a:ext cx="4707916" cy="71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200" b="1" dirty="0" smtClean="0"/>
              <a:t>Define Asset</a:t>
            </a:r>
            <a:endParaRPr lang="en-US" altLang="zh-CN" sz="22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3" y="1808291"/>
            <a:ext cx="2741634" cy="652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î$ḷidê">
            <a:extLst>
              <a:ext uri="{FF2B5EF4-FFF2-40B4-BE49-F238E27FC236}">
                <a16:creationId xmlns:a16="http://schemas.microsoft.com/office/drawing/2014/main" xmlns="" id="{4D5C24C6-4DD0-4193-AD42-019C1134797B}"/>
              </a:ext>
            </a:extLst>
          </p:cNvPr>
          <p:cNvSpPr txBox="1"/>
          <p:nvPr/>
        </p:nvSpPr>
        <p:spPr bwMode="auto">
          <a:xfrm>
            <a:off x="-332991" y="2585074"/>
            <a:ext cx="4707916" cy="71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200" b="1" dirty="0" smtClean="0"/>
              <a:t>Initialize the chaincode</a:t>
            </a:r>
            <a:endParaRPr lang="en-US" altLang="zh-CN" sz="22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0" y="3316856"/>
            <a:ext cx="723539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3" y="3716906"/>
            <a:ext cx="72485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î$ḷidê">
            <a:extLst>
              <a:ext uri="{FF2B5EF4-FFF2-40B4-BE49-F238E27FC236}">
                <a16:creationId xmlns:a16="http://schemas.microsoft.com/office/drawing/2014/main" xmlns="" id="{4D5C24C6-4DD0-4193-AD42-019C1134797B}"/>
              </a:ext>
            </a:extLst>
          </p:cNvPr>
          <p:cNvSpPr txBox="1"/>
          <p:nvPr/>
        </p:nvSpPr>
        <p:spPr bwMode="auto">
          <a:xfrm>
            <a:off x="6493477" y="1316941"/>
            <a:ext cx="4707916" cy="71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200" b="1" dirty="0" smtClean="0"/>
              <a:t>Invoke function</a:t>
            </a:r>
            <a:endParaRPr lang="en-US" altLang="zh-CN" sz="2200" b="1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156" y="2134676"/>
            <a:ext cx="42957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1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 smtClean="0"/>
              <a:t>Golang </a:t>
            </a:r>
            <a:r>
              <a:rPr lang="en-US" altLang="zh-CN" dirty="0" smtClean="0"/>
              <a:t>– </a:t>
            </a:r>
            <a:r>
              <a:rPr lang="en-US" dirty="0" smtClean="0"/>
              <a:t>Code structure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21" name="î$ḷidê">
            <a:extLst>
              <a:ext uri="{FF2B5EF4-FFF2-40B4-BE49-F238E27FC236}">
                <a16:creationId xmlns:a16="http://schemas.microsoft.com/office/drawing/2014/main" xmlns="" id="{4D5C24C6-4DD0-4193-AD42-019C1134797B}"/>
              </a:ext>
            </a:extLst>
          </p:cNvPr>
          <p:cNvSpPr txBox="1"/>
          <p:nvPr/>
        </p:nvSpPr>
        <p:spPr bwMode="auto">
          <a:xfrm>
            <a:off x="-95575" y="944861"/>
            <a:ext cx="4707916" cy="71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200" b="1" dirty="0" smtClean="0"/>
              <a:t>Create product information</a:t>
            </a:r>
            <a:endParaRPr lang="en-US" altLang="zh-CN" sz="22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28" y="1755366"/>
            <a:ext cx="88487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58375" y="2188580"/>
            <a:ext cx="12404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CC4A4A"/>
                </a:solidFill>
              </a:rPr>
              <a:t>["MDS0002</a:t>
            </a:r>
            <a:r>
              <a:rPr lang="en-US" altLang="zh-CN" b="1" dirty="0">
                <a:solidFill>
                  <a:srgbClr val="CC4A4A"/>
                </a:solidFill>
              </a:rPr>
              <a:t>","raw_material","copper","medium","copper of </a:t>
            </a:r>
            <a:r>
              <a:rPr lang="en-US" altLang="zh-CN" b="1" dirty="0" smtClean="0">
                <a:solidFill>
                  <a:srgbClr val="CC4A4A"/>
                </a:solidFill>
              </a:rPr>
              <a:t>medium quality</a:t>
            </a:r>
            <a:r>
              <a:rPr lang="en-US" altLang="zh-CN" b="1" dirty="0">
                <a:solidFill>
                  <a:srgbClr val="CC4A4A"/>
                </a:solidFill>
              </a:rPr>
              <a:t>!!!","materialSupplier_02", "120</a:t>
            </a:r>
            <a:r>
              <a:rPr lang="en-US" altLang="zh-CN" b="1" dirty="0" smtClean="0">
                <a:solidFill>
                  <a:srgbClr val="CC4A4A"/>
                </a:solidFill>
              </a:rPr>
              <a:t>"]</a:t>
            </a:r>
            <a:endParaRPr lang="en-US" altLang="zh-CN" b="1" dirty="0">
              <a:solidFill>
                <a:srgbClr val="CC4A4A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28" y="3271838"/>
            <a:ext cx="90678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î$ḷidê">
            <a:extLst>
              <a:ext uri="{FF2B5EF4-FFF2-40B4-BE49-F238E27FC236}">
                <a16:creationId xmlns:a16="http://schemas.microsoft.com/office/drawing/2014/main" xmlns="" id="{4D5C24C6-4DD0-4193-AD42-019C1134797B}"/>
              </a:ext>
            </a:extLst>
          </p:cNvPr>
          <p:cNvSpPr txBox="1"/>
          <p:nvPr/>
        </p:nvSpPr>
        <p:spPr bwMode="auto">
          <a:xfrm>
            <a:off x="-95575" y="2534856"/>
            <a:ext cx="7558260" cy="71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200" b="1" dirty="0" smtClean="0"/>
              <a:t>Transfer product from one participant to another</a:t>
            </a:r>
            <a:endParaRPr lang="en-US" altLang="zh-CN" sz="2200" b="1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28" y="3586163"/>
            <a:ext cx="5119590" cy="255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5508118" y="3796805"/>
            <a:ext cx="73087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w-KE" altLang="zh-CN" b="1" dirty="0" smtClean="0">
                <a:solidFill>
                  <a:srgbClr val="CC4A4A"/>
                </a:solidFill>
              </a:rPr>
              <a:t>["MDS0001</a:t>
            </a:r>
            <a:r>
              <a:rPr lang="sw-KE" altLang="zh-CN" b="1" dirty="0">
                <a:solidFill>
                  <a:srgbClr val="CC4A4A"/>
                </a:solidFill>
              </a:rPr>
              <a:t>","materialSupplier_01","batterySupplier_ljq", </a:t>
            </a:r>
            <a:endParaRPr lang="sw-KE" altLang="zh-CN" b="1" dirty="0" smtClean="0">
              <a:solidFill>
                <a:srgbClr val="CC4A4A"/>
              </a:solidFill>
            </a:endParaRPr>
          </a:p>
          <a:p>
            <a:r>
              <a:rPr lang="sw-KE" altLang="zh-CN" b="1" dirty="0" smtClean="0">
                <a:solidFill>
                  <a:srgbClr val="CC4A4A"/>
                </a:solidFill>
              </a:rPr>
              <a:t>"</a:t>
            </a:r>
            <a:r>
              <a:rPr lang="sw-KE" altLang="zh-CN" b="1" dirty="0">
                <a:solidFill>
                  <a:srgbClr val="CC4A4A"/>
                </a:solidFill>
              </a:rPr>
              <a:t>119</a:t>
            </a:r>
            <a:r>
              <a:rPr lang="sw-KE" altLang="zh-CN" b="1" dirty="0" smtClean="0">
                <a:solidFill>
                  <a:srgbClr val="CC4A4A"/>
                </a:solidFill>
              </a:rPr>
              <a:t>"]</a:t>
            </a:r>
          </a:p>
          <a:p>
            <a:endParaRPr lang="sw-KE" altLang="zh-CN" b="1" dirty="0">
              <a:solidFill>
                <a:srgbClr val="CC4A4A"/>
              </a:solidFill>
            </a:endParaRPr>
          </a:p>
          <a:p>
            <a:r>
              <a:rPr lang="sw-KE" altLang="zh-CN" b="1" dirty="0" smtClean="0">
                <a:solidFill>
                  <a:srgbClr val="CC4A4A"/>
                </a:solidFill>
              </a:rPr>
              <a:t>[BatchID, Original Owner ID, New Owner ID, Owner Contact]</a:t>
            </a:r>
            <a:endParaRPr lang="sw-KE" altLang="zh-CN" b="1" dirty="0">
              <a:solidFill>
                <a:srgbClr val="CC4A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7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Introduction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09896AF1-8A32-DD40-A7DB-42A29B765F36}"/>
              </a:ext>
            </a:extLst>
          </p:cNvPr>
          <p:cNvGrpSpPr/>
          <p:nvPr/>
        </p:nvGrpSpPr>
        <p:grpSpPr>
          <a:xfrm>
            <a:off x="8058064" y="3849039"/>
            <a:ext cx="3258693" cy="2068052"/>
            <a:chOff x="8660965" y="3375063"/>
            <a:chExt cx="3258693" cy="2068052"/>
          </a:xfrm>
        </p:grpSpPr>
        <p:pic>
          <p:nvPicPr>
            <p:cNvPr id="28" name="Picture 27" descr="Diagram&#10;&#10;Description automatically generated">
              <a:extLst>
                <a:ext uri="{FF2B5EF4-FFF2-40B4-BE49-F238E27FC236}">
                  <a16:creationId xmlns:a16="http://schemas.microsoft.com/office/drawing/2014/main" xmlns="" id="{2A1A1EBD-781E-814D-9DE9-BF747C493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965" y="3375063"/>
              <a:ext cx="3258693" cy="206805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A835B173-B32D-4E46-A838-34CB51C48306}"/>
                </a:ext>
              </a:extLst>
            </p:cNvPr>
            <p:cNvSpPr/>
            <p:nvPr/>
          </p:nvSpPr>
          <p:spPr>
            <a:xfrm>
              <a:off x="8695733" y="5013357"/>
              <a:ext cx="1794934" cy="372845"/>
            </a:xfrm>
            <a:prstGeom prst="rect">
              <a:avLst/>
            </a:prstGeom>
            <a:solidFill>
              <a:srgbClr val="32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59305EE-67BD-2C48-B201-51935B8FFB9D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1" name="直接箭头连接符 20">
              <a:extLst>
                <a:ext uri="{FF2B5EF4-FFF2-40B4-BE49-F238E27FC236}">
                  <a16:creationId xmlns:a16="http://schemas.microsoft.com/office/drawing/2014/main" xmlns="" id="{77A00776-D030-0F48-ADCD-DEEF03A85ADB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6FB0D17B-256D-994B-B634-6CACE43242A4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/>
                <a:t>Introduction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AD50F5B-2009-824D-8DCE-2B03A43CF696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710A0971-A59A-C24B-8DF1-3073A01F02E2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48D3648D-DEBE-264D-9BD8-61B514711DF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FDDECCD9-641A-D64A-A0AE-E4F8EE3F69B4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13CEE4D-E568-124E-A764-F9878CA0CA3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 smtClean="0"/>
              <a:t>Golang </a:t>
            </a:r>
            <a:r>
              <a:rPr lang="en-US" altLang="zh-CN" dirty="0" smtClean="0"/>
              <a:t>– </a:t>
            </a:r>
            <a:r>
              <a:rPr lang="en-US" dirty="0" smtClean="0"/>
              <a:t>Code structure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21" name="î$ḷidê">
            <a:extLst>
              <a:ext uri="{FF2B5EF4-FFF2-40B4-BE49-F238E27FC236}">
                <a16:creationId xmlns:a16="http://schemas.microsoft.com/office/drawing/2014/main" xmlns="" id="{4D5C24C6-4DD0-4193-AD42-019C1134797B}"/>
              </a:ext>
            </a:extLst>
          </p:cNvPr>
          <p:cNvSpPr txBox="1"/>
          <p:nvPr/>
        </p:nvSpPr>
        <p:spPr bwMode="auto">
          <a:xfrm>
            <a:off x="-95575" y="944861"/>
            <a:ext cx="3502452" cy="71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200" b="1" dirty="0" smtClean="0"/>
              <a:t>Covert product type</a:t>
            </a:r>
            <a:endParaRPr lang="en-US" altLang="zh-CN" sz="2200" b="1" dirty="0"/>
          </a:p>
        </p:txBody>
      </p:sp>
      <p:sp>
        <p:nvSpPr>
          <p:cNvPr id="7" name="矩形 6"/>
          <p:cNvSpPr/>
          <p:nvPr/>
        </p:nvSpPr>
        <p:spPr>
          <a:xfrm>
            <a:off x="0" y="2108221"/>
            <a:ext cx="12404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CC4A4A"/>
                </a:solidFill>
              </a:rPr>
              <a:t>["MDS0001</a:t>
            </a:r>
            <a:r>
              <a:rPr lang="en-US" altLang="zh-CN" b="1" dirty="0">
                <a:solidFill>
                  <a:srgbClr val="CC4A4A"/>
                </a:solidFill>
              </a:rPr>
              <a:t>","battery","electric_tool", "</a:t>
            </a:r>
            <a:r>
              <a:rPr lang="en-US" altLang="zh-CN" b="1" dirty="0" err="1">
                <a:solidFill>
                  <a:srgbClr val="CC4A4A"/>
                </a:solidFill>
              </a:rPr>
              <a:t>lithum_electric_tool</a:t>
            </a:r>
            <a:r>
              <a:rPr lang="en-US" altLang="zh-CN" b="1" dirty="0">
                <a:solidFill>
                  <a:srgbClr val="CC4A4A"/>
                </a:solidFill>
              </a:rPr>
              <a:t>", "Now we have made up the </a:t>
            </a:r>
            <a:r>
              <a:rPr lang="en-US" altLang="zh-CN" b="1" dirty="0" err="1">
                <a:solidFill>
                  <a:srgbClr val="CC4A4A"/>
                </a:solidFill>
              </a:rPr>
              <a:t>lithum</a:t>
            </a:r>
            <a:r>
              <a:rPr lang="en-US" altLang="zh-CN" b="1" dirty="0">
                <a:solidFill>
                  <a:srgbClr val="CC4A4A"/>
                </a:solidFill>
              </a:rPr>
              <a:t> electrical tool</a:t>
            </a:r>
            <a:r>
              <a:rPr lang="en-US" altLang="zh-CN" b="1" dirty="0" smtClean="0">
                <a:solidFill>
                  <a:srgbClr val="CC4A4A"/>
                </a:solidFill>
              </a:rPr>
              <a:t>"]</a:t>
            </a:r>
          </a:p>
          <a:p>
            <a:r>
              <a:rPr lang="en-US" altLang="zh-CN" b="1" dirty="0" smtClean="0">
                <a:solidFill>
                  <a:srgbClr val="CC4A4A"/>
                </a:solidFill>
              </a:rPr>
              <a:t>[</a:t>
            </a:r>
            <a:r>
              <a:rPr lang="en-US" altLang="zh-CN" b="1" dirty="0" err="1" smtClean="0">
                <a:solidFill>
                  <a:srgbClr val="CC4A4A"/>
                </a:solidFill>
              </a:rPr>
              <a:t>BatchID</a:t>
            </a:r>
            <a:r>
              <a:rPr lang="en-US" altLang="zh-CN" b="1" dirty="0" smtClean="0">
                <a:solidFill>
                  <a:srgbClr val="CC4A4A"/>
                </a:solidFill>
              </a:rPr>
              <a:t>, Original Type, New Type, New Name, New Description]</a:t>
            </a:r>
            <a:endParaRPr lang="en-US" altLang="zh-CN" b="1" dirty="0">
              <a:solidFill>
                <a:srgbClr val="CC4A4A"/>
              </a:solidFill>
            </a:endParaRPr>
          </a:p>
        </p:txBody>
      </p:sp>
      <p:sp>
        <p:nvSpPr>
          <p:cNvPr id="25" name="î$ḷidê">
            <a:extLst>
              <a:ext uri="{FF2B5EF4-FFF2-40B4-BE49-F238E27FC236}">
                <a16:creationId xmlns:a16="http://schemas.microsoft.com/office/drawing/2014/main" xmlns="" id="{4D5C24C6-4DD0-4193-AD42-019C1134797B}"/>
              </a:ext>
            </a:extLst>
          </p:cNvPr>
          <p:cNvSpPr txBox="1"/>
          <p:nvPr/>
        </p:nvSpPr>
        <p:spPr bwMode="auto">
          <a:xfrm>
            <a:off x="-2317319" y="2529567"/>
            <a:ext cx="7558260" cy="71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200" b="1" dirty="0" smtClean="0"/>
              <a:t>Query Product</a:t>
            </a:r>
            <a:endParaRPr lang="en-US" altLang="zh-CN" sz="22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28" y="1660565"/>
            <a:ext cx="88201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52" y="2754552"/>
            <a:ext cx="5610072" cy="537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" y="3356931"/>
            <a:ext cx="6881350" cy="346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66" y="3563452"/>
            <a:ext cx="3918379" cy="2462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68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 smtClean="0"/>
              <a:t>Golang </a:t>
            </a:r>
            <a:r>
              <a:rPr lang="en-US" altLang="zh-CN" dirty="0" smtClean="0"/>
              <a:t>- </a:t>
            </a:r>
            <a:r>
              <a:rPr lang="en-US" dirty="0" smtClean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6" y="1086465"/>
            <a:ext cx="107886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6" y="2762865"/>
            <a:ext cx="10807700" cy="16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6" y="4407515"/>
            <a:ext cx="108712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93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449" y="-232473"/>
            <a:ext cx="10850563" cy="1028699"/>
          </a:xfrm>
        </p:spPr>
        <p:txBody>
          <a:bodyPr/>
          <a:lstStyle/>
          <a:p>
            <a:r>
              <a:rPr lang="en-US" altLang="zh-CN" dirty="0" smtClean="0"/>
              <a:t>Golang </a:t>
            </a:r>
            <a:r>
              <a:rPr lang="en-US" altLang="zh-CN" dirty="0" smtClean="0"/>
              <a:t>- </a:t>
            </a:r>
            <a:r>
              <a:rPr lang="en-US" dirty="0" smtClean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6BBB3-E781-BB45-9356-556B5F8272F9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E08081-BFF6-5B8B-2ACF-34D81BE3CD06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4" name="直接箭头连接符 20">
              <a:extLst>
                <a:ext uri="{FF2B5EF4-FFF2-40B4-BE49-F238E27FC236}">
                  <a16:creationId xmlns:a16="http://schemas.microsoft.com/office/drawing/2014/main" xmlns="" id="{57597F28-9721-5A11-E142-F9872F2F742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CE30C3E-3756-F43C-6195-8508E62F115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9A5AA9C-533E-6CF1-04CF-6C26F4644FE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7583494-3EBB-4D9D-7499-9E36BB71874C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Impelemntation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907B5895-2B38-9A37-EC76-10B43816510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5A5D0F6A-207F-2130-7C1B-DE685F7AF06D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73" y="1173316"/>
            <a:ext cx="11507457" cy="44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5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AE5D2A0-FAF5-4A01-98A4-8EF68066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Golang </a:t>
            </a:r>
            <a:r>
              <a:rPr lang="en-US" altLang="zh-CN" dirty="0" smtClean="0"/>
              <a:t>– Problems Encountered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C778200B-DDE0-47F8-8908-A4D4A84D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847B260-B8C0-4108-BBB8-BD861DFD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grpSp>
        <p:nvGrpSpPr>
          <p:cNvPr id="5" name="7ac140ee-3309-4d33-a4be-3b6a25e000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BB9CD832-6DEF-44E4-BAEE-BC3EEA035BF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224000"/>
            <a:ext cx="10847388" cy="4820978"/>
            <a:chOff x="673100" y="1224000"/>
            <a:chExt cx="10847388" cy="4820978"/>
          </a:xfrm>
        </p:grpSpPr>
        <p:grpSp>
          <p:nvGrpSpPr>
            <p:cNvPr id="6" name="îšľïḑê">
              <a:extLst>
                <a:ext uri="{FF2B5EF4-FFF2-40B4-BE49-F238E27FC236}">
                  <a16:creationId xmlns="" xmlns:a16="http://schemas.microsoft.com/office/drawing/2014/main" id="{0D5DDAFD-88F1-431A-A692-A802627F9A0E}"/>
                </a:ext>
              </a:extLst>
            </p:cNvPr>
            <p:cNvGrpSpPr/>
            <p:nvPr/>
          </p:nvGrpSpPr>
          <p:grpSpPr>
            <a:xfrm>
              <a:off x="4671114" y="2209605"/>
              <a:ext cx="2849772" cy="2849768"/>
              <a:chOff x="4623108" y="2367383"/>
              <a:chExt cx="2849772" cy="2849768"/>
            </a:xfrm>
          </p:grpSpPr>
          <p:sp>
            <p:nvSpPr>
              <p:cNvPr id="54" name="ï$ḷíďè">
                <a:extLst>
                  <a:ext uri="{FF2B5EF4-FFF2-40B4-BE49-F238E27FC236}">
                    <a16:creationId xmlns="" xmlns:a16="http://schemas.microsoft.com/office/drawing/2014/main" id="{962FBEE9-0361-475B-BCF9-9353ADE7B8F2}"/>
                  </a:ext>
                </a:extLst>
              </p:cNvPr>
              <p:cNvSpPr/>
              <p:nvPr/>
            </p:nvSpPr>
            <p:spPr>
              <a:xfrm>
                <a:off x="4623108" y="2367383"/>
                <a:ext cx="2849772" cy="2849768"/>
              </a:xfrm>
              <a:prstGeom prst="ellipse">
                <a:avLst/>
              </a:prstGeom>
              <a:noFill/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şļiḑe">
                <a:extLst>
                  <a:ext uri="{FF2B5EF4-FFF2-40B4-BE49-F238E27FC236}">
                    <a16:creationId xmlns="" xmlns:a16="http://schemas.microsoft.com/office/drawing/2014/main" id="{C9BBCECC-2C36-4D1C-9F81-B62173D19127}"/>
                  </a:ext>
                </a:extLst>
              </p:cNvPr>
              <p:cNvSpPr/>
              <p:nvPr/>
            </p:nvSpPr>
            <p:spPr bwMode="auto">
              <a:xfrm>
                <a:off x="4999368" y="2782745"/>
                <a:ext cx="2097247" cy="2019043"/>
              </a:xfrm>
              <a:custGeom>
                <a:avLst/>
                <a:gdLst/>
                <a:ahLst/>
                <a:cxnLst>
                  <a:cxn ang="0">
                    <a:pos x="275" y="12"/>
                  </a:cxn>
                  <a:cxn ang="0">
                    <a:pos x="297" y="7"/>
                  </a:cxn>
                  <a:cxn ang="0">
                    <a:pos x="237" y="26"/>
                  </a:cxn>
                  <a:cxn ang="0">
                    <a:pos x="731" y="474"/>
                  </a:cxn>
                  <a:cxn ang="0">
                    <a:pos x="724" y="482"/>
                  </a:cxn>
                  <a:cxn ang="0">
                    <a:pos x="470" y="13"/>
                  </a:cxn>
                  <a:cxn ang="0">
                    <a:pos x="454" y="10"/>
                  </a:cxn>
                  <a:cxn ang="0">
                    <a:pos x="470" y="32"/>
                  </a:cxn>
                  <a:cxn ang="0">
                    <a:pos x="475" y="26"/>
                  </a:cxn>
                  <a:cxn ang="0">
                    <a:pos x="432" y="9"/>
                  </a:cxn>
                  <a:cxn ang="0">
                    <a:pos x="423" y="8"/>
                  </a:cxn>
                  <a:cxn ang="0">
                    <a:pos x="397" y="9"/>
                  </a:cxn>
                  <a:cxn ang="0">
                    <a:pos x="386" y="10"/>
                  </a:cxn>
                  <a:cxn ang="0">
                    <a:pos x="390" y="18"/>
                  </a:cxn>
                  <a:cxn ang="0">
                    <a:pos x="538" y="408"/>
                  </a:cxn>
                  <a:cxn ang="0">
                    <a:pos x="730" y="264"/>
                  </a:cxn>
                  <a:cxn ang="0">
                    <a:pos x="478" y="71"/>
                  </a:cxn>
                  <a:cxn ang="0">
                    <a:pos x="418" y="50"/>
                  </a:cxn>
                  <a:cxn ang="0">
                    <a:pos x="363" y="88"/>
                  </a:cxn>
                  <a:cxn ang="0">
                    <a:pos x="418" y="83"/>
                  </a:cxn>
                  <a:cxn ang="0">
                    <a:pos x="389" y="134"/>
                  </a:cxn>
                  <a:cxn ang="0">
                    <a:pos x="366" y="141"/>
                  </a:cxn>
                  <a:cxn ang="0">
                    <a:pos x="283" y="212"/>
                  </a:cxn>
                  <a:cxn ang="0">
                    <a:pos x="375" y="215"/>
                  </a:cxn>
                  <a:cxn ang="0">
                    <a:pos x="451" y="261"/>
                  </a:cxn>
                  <a:cxn ang="0">
                    <a:pos x="492" y="285"/>
                  </a:cxn>
                  <a:cxn ang="0">
                    <a:pos x="500" y="23"/>
                  </a:cxn>
                  <a:cxn ang="0">
                    <a:pos x="512" y="40"/>
                  </a:cxn>
                  <a:cxn ang="0">
                    <a:pos x="514" y="62"/>
                  </a:cxn>
                  <a:cxn ang="0">
                    <a:pos x="671" y="360"/>
                  </a:cxn>
                  <a:cxn ang="0">
                    <a:pos x="733" y="432"/>
                  </a:cxn>
                  <a:cxn ang="0">
                    <a:pos x="314" y="123"/>
                  </a:cxn>
                  <a:cxn ang="0">
                    <a:pos x="291" y="165"/>
                  </a:cxn>
                  <a:cxn ang="0">
                    <a:pos x="288" y="153"/>
                  </a:cxn>
                  <a:cxn ang="0">
                    <a:pos x="460" y="297"/>
                  </a:cxn>
                  <a:cxn ang="0">
                    <a:pos x="364" y="533"/>
                  </a:cxn>
                  <a:cxn ang="0">
                    <a:pos x="48" y="434"/>
                  </a:cxn>
                  <a:cxn ang="0">
                    <a:pos x="126" y="647"/>
                  </a:cxn>
                  <a:cxn ang="0">
                    <a:pos x="166" y="674"/>
                  </a:cxn>
                  <a:cxn ang="0">
                    <a:pos x="11" y="348"/>
                  </a:cxn>
                  <a:cxn ang="0">
                    <a:pos x="290" y="70"/>
                  </a:cxn>
                  <a:cxn ang="0">
                    <a:pos x="88" y="161"/>
                  </a:cxn>
                  <a:cxn ang="0">
                    <a:pos x="351" y="3"/>
                  </a:cxn>
                  <a:cxn ang="0">
                    <a:pos x="352" y="1"/>
                  </a:cxn>
                  <a:cxn ang="0">
                    <a:pos x="347" y="1"/>
                  </a:cxn>
                  <a:cxn ang="0">
                    <a:pos x="341" y="2"/>
                  </a:cxn>
                  <a:cxn ang="0">
                    <a:pos x="322" y="4"/>
                  </a:cxn>
                  <a:cxn ang="0">
                    <a:pos x="281" y="13"/>
                  </a:cxn>
                  <a:cxn ang="0">
                    <a:pos x="270" y="17"/>
                  </a:cxn>
                  <a:cxn ang="0">
                    <a:pos x="242" y="33"/>
                  </a:cxn>
                  <a:cxn ang="0">
                    <a:pos x="175" y="96"/>
                  </a:cxn>
                  <a:cxn ang="0">
                    <a:pos x="299" y="35"/>
                  </a:cxn>
                  <a:cxn ang="0">
                    <a:pos x="351" y="0"/>
                  </a:cxn>
                  <a:cxn ang="0">
                    <a:pos x="330" y="2"/>
                  </a:cxn>
                  <a:cxn ang="0">
                    <a:pos x="271" y="14"/>
                  </a:cxn>
                  <a:cxn ang="0">
                    <a:pos x="319" y="3"/>
                  </a:cxn>
                  <a:cxn ang="0">
                    <a:pos x="186" y="52"/>
                  </a:cxn>
                  <a:cxn ang="0">
                    <a:pos x="208" y="42"/>
                  </a:cxn>
                  <a:cxn ang="0">
                    <a:pos x="179" y="53"/>
                  </a:cxn>
                  <a:cxn ang="0">
                    <a:pos x="193" y="48"/>
                  </a:cxn>
                  <a:cxn ang="0">
                    <a:pos x="108" y="138"/>
                  </a:cxn>
                  <a:cxn ang="0">
                    <a:pos x="86" y="134"/>
                  </a:cxn>
                  <a:cxn ang="0">
                    <a:pos x="66" y="186"/>
                  </a:cxn>
                </a:cxnLst>
                <a:rect l="0" t="0" r="r" b="b"/>
                <a:pathLst>
                  <a:path w="746" h="719">
                    <a:moveTo>
                      <a:pt x="713" y="218"/>
                    </a:moveTo>
                    <a:cubicBezTo>
                      <a:pt x="709" y="210"/>
                      <a:pt x="709" y="210"/>
                      <a:pt x="709" y="210"/>
                    </a:cubicBezTo>
                    <a:cubicBezTo>
                      <a:pt x="711" y="213"/>
                      <a:pt x="712" y="216"/>
                      <a:pt x="713" y="218"/>
                    </a:cubicBezTo>
                    <a:cubicBezTo>
                      <a:pt x="713" y="218"/>
                      <a:pt x="713" y="218"/>
                      <a:pt x="713" y="218"/>
                    </a:cubicBezTo>
                    <a:moveTo>
                      <a:pt x="709" y="210"/>
                    </a:moveTo>
                    <a:cubicBezTo>
                      <a:pt x="706" y="203"/>
                      <a:pt x="701" y="194"/>
                      <a:pt x="697" y="187"/>
                    </a:cubicBezTo>
                    <a:cubicBezTo>
                      <a:pt x="697" y="186"/>
                      <a:pt x="697" y="186"/>
                      <a:pt x="697" y="186"/>
                    </a:cubicBezTo>
                    <a:cubicBezTo>
                      <a:pt x="702" y="195"/>
                      <a:pt x="704" y="199"/>
                      <a:pt x="709" y="210"/>
                    </a:cubicBezTo>
                    <a:cubicBezTo>
                      <a:pt x="709" y="210"/>
                      <a:pt x="709" y="210"/>
                      <a:pt x="709" y="210"/>
                    </a:cubicBezTo>
                    <a:moveTo>
                      <a:pt x="696" y="186"/>
                    </a:moveTo>
                    <a:cubicBezTo>
                      <a:pt x="697" y="186"/>
                      <a:pt x="697" y="186"/>
                      <a:pt x="697" y="186"/>
                    </a:cubicBezTo>
                    <a:cubicBezTo>
                      <a:pt x="697" y="187"/>
                      <a:pt x="697" y="187"/>
                      <a:pt x="697" y="187"/>
                    </a:cubicBezTo>
                    <a:cubicBezTo>
                      <a:pt x="697" y="186"/>
                      <a:pt x="697" y="186"/>
                      <a:pt x="696" y="186"/>
                    </a:cubicBezTo>
                    <a:moveTo>
                      <a:pt x="746" y="352"/>
                    </a:moveTo>
                    <a:cubicBezTo>
                      <a:pt x="745" y="351"/>
                      <a:pt x="745" y="350"/>
                      <a:pt x="745" y="348"/>
                    </a:cubicBezTo>
                    <a:cubicBezTo>
                      <a:pt x="745" y="350"/>
                      <a:pt x="745" y="351"/>
                      <a:pt x="746" y="352"/>
                    </a:cubicBezTo>
                    <a:cubicBezTo>
                      <a:pt x="746" y="352"/>
                      <a:pt x="746" y="352"/>
                      <a:pt x="746" y="352"/>
                    </a:cubicBezTo>
                    <a:moveTo>
                      <a:pt x="745" y="347"/>
                    </a:moveTo>
                    <a:cubicBezTo>
                      <a:pt x="745" y="346"/>
                      <a:pt x="745" y="344"/>
                      <a:pt x="745" y="343"/>
                    </a:cubicBezTo>
                    <a:cubicBezTo>
                      <a:pt x="745" y="345"/>
                      <a:pt x="745" y="347"/>
                      <a:pt x="745" y="348"/>
                    </a:cubicBezTo>
                    <a:cubicBezTo>
                      <a:pt x="745" y="348"/>
                      <a:pt x="745" y="348"/>
                      <a:pt x="745" y="347"/>
                    </a:cubicBezTo>
                    <a:moveTo>
                      <a:pt x="743" y="327"/>
                    </a:moveTo>
                    <a:cubicBezTo>
                      <a:pt x="743" y="321"/>
                      <a:pt x="743" y="321"/>
                      <a:pt x="743" y="321"/>
                    </a:cubicBezTo>
                    <a:cubicBezTo>
                      <a:pt x="743" y="324"/>
                      <a:pt x="743" y="326"/>
                      <a:pt x="743" y="329"/>
                    </a:cubicBezTo>
                    <a:cubicBezTo>
                      <a:pt x="743" y="328"/>
                      <a:pt x="743" y="327"/>
                      <a:pt x="743" y="327"/>
                    </a:cubicBezTo>
                    <a:moveTo>
                      <a:pt x="309" y="4"/>
                    </a:moveTo>
                    <a:cubicBezTo>
                      <a:pt x="309" y="5"/>
                      <a:pt x="309" y="5"/>
                      <a:pt x="309" y="5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2" y="4"/>
                      <a:pt x="311" y="4"/>
                      <a:pt x="309" y="4"/>
                    </a:cubicBezTo>
                    <a:moveTo>
                      <a:pt x="307" y="5"/>
                    </a:moveTo>
                    <a:cubicBezTo>
                      <a:pt x="304" y="5"/>
                      <a:pt x="304" y="5"/>
                      <a:pt x="304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6" y="5"/>
                      <a:pt x="306" y="5"/>
                      <a:pt x="307" y="5"/>
                    </a:cubicBezTo>
                    <a:moveTo>
                      <a:pt x="259" y="17"/>
                    </a:moveTo>
                    <a:cubicBezTo>
                      <a:pt x="259" y="17"/>
                      <a:pt x="258" y="17"/>
                      <a:pt x="258" y="17"/>
                    </a:cubicBezTo>
                    <a:cubicBezTo>
                      <a:pt x="258" y="17"/>
                      <a:pt x="259" y="17"/>
                      <a:pt x="259" y="17"/>
                    </a:cubicBezTo>
                    <a:moveTo>
                      <a:pt x="266" y="15"/>
                    </a:moveTo>
                    <a:cubicBezTo>
                      <a:pt x="267" y="14"/>
                      <a:pt x="267" y="14"/>
                      <a:pt x="268" y="14"/>
                    </a:cubicBezTo>
                    <a:cubicBezTo>
                      <a:pt x="268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6" y="15"/>
                    </a:cubicBezTo>
                    <a:moveTo>
                      <a:pt x="269" y="14"/>
                    </a:move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67" y="14"/>
                      <a:pt x="267" y="14"/>
                      <a:pt x="266" y="15"/>
                    </a:cubicBezTo>
                    <a:cubicBezTo>
                      <a:pt x="269" y="14"/>
                      <a:pt x="269" y="14"/>
                      <a:pt x="269" y="14"/>
                    </a:cubicBezTo>
                    <a:moveTo>
                      <a:pt x="267" y="14"/>
                    </a:moveTo>
                    <a:cubicBezTo>
                      <a:pt x="268" y="14"/>
                      <a:pt x="268" y="14"/>
                      <a:pt x="268" y="14"/>
                    </a:cubicBezTo>
                    <a:cubicBezTo>
                      <a:pt x="269" y="14"/>
                      <a:pt x="269" y="14"/>
                      <a:pt x="270" y="13"/>
                    </a:cubicBezTo>
                    <a:cubicBezTo>
                      <a:pt x="269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moveTo>
                      <a:pt x="270" y="13"/>
                    </a:moveTo>
                    <a:cubicBezTo>
                      <a:pt x="274" y="12"/>
                      <a:pt x="274" y="12"/>
                      <a:pt x="274" y="12"/>
                    </a:cubicBezTo>
                    <a:cubicBezTo>
                      <a:pt x="274" y="12"/>
                      <a:pt x="274" y="12"/>
                      <a:pt x="274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3" y="13"/>
                      <a:pt x="272" y="13"/>
                      <a:pt x="270" y="13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70" y="13"/>
                      <a:pt x="270" y="13"/>
                      <a:pt x="270" y="13"/>
                    </a:cubicBezTo>
                    <a:moveTo>
                      <a:pt x="279" y="11"/>
                    </a:moveTo>
                    <a:cubicBezTo>
                      <a:pt x="279" y="11"/>
                      <a:pt x="279" y="11"/>
                      <a:pt x="279" y="11"/>
                    </a:cubicBezTo>
                    <a:cubicBezTo>
                      <a:pt x="280" y="11"/>
                      <a:pt x="281" y="11"/>
                      <a:pt x="281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82" y="10"/>
                      <a:pt x="281" y="10"/>
                      <a:pt x="280" y="11"/>
                    </a:cubicBezTo>
                    <a:cubicBezTo>
                      <a:pt x="280" y="11"/>
                      <a:pt x="280" y="11"/>
                      <a:pt x="280" y="11"/>
                    </a:cubicBezTo>
                    <a:cubicBezTo>
                      <a:pt x="279" y="11"/>
                      <a:pt x="279" y="11"/>
                      <a:pt x="279" y="11"/>
                    </a:cubicBezTo>
                    <a:moveTo>
                      <a:pt x="286" y="9"/>
                    </a:moveTo>
                    <a:cubicBezTo>
                      <a:pt x="287" y="9"/>
                      <a:pt x="287" y="9"/>
                      <a:pt x="287" y="9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moveTo>
                      <a:pt x="293" y="8"/>
                    </a:moveTo>
                    <a:cubicBezTo>
                      <a:pt x="294" y="7"/>
                      <a:pt x="294" y="7"/>
                      <a:pt x="294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2" y="8"/>
                      <a:pt x="292" y="8"/>
                    </a:cubicBezTo>
                    <a:cubicBezTo>
                      <a:pt x="292" y="8"/>
                      <a:pt x="291" y="8"/>
                      <a:pt x="291" y="8"/>
                    </a:cubicBezTo>
                    <a:cubicBezTo>
                      <a:pt x="293" y="8"/>
                      <a:pt x="293" y="8"/>
                      <a:pt x="293" y="8"/>
                    </a:cubicBezTo>
                    <a:moveTo>
                      <a:pt x="298" y="7"/>
                    </a:move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moveTo>
                      <a:pt x="309" y="5"/>
                    </a:moveTo>
                    <a:cubicBezTo>
                      <a:pt x="314" y="4"/>
                      <a:pt x="314" y="4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4" y="4"/>
                      <a:pt x="313" y="4"/>
                      <a:pt x="312" y="4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08" y="5"/>
                      <a:pt x="308" y="5"/>
                      <a:pt x="308" y="5"/>
                    </a:cubicBezTo>
                    <a:cubicBezTo>
                      <a:pt x="309" y="5"/>
                      <a:pt x="309" y="5"/>
                      <a:pt x="309" y="5"/>
                    </a:cubicBezTo>
                    <a:moveTo>
                      <a:pt x="315" y="4"/>
                    </a:move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moveTo>
                      <a:pt x="295" y="7"/>
                    </a:moveTo>
                    <a:cubicBezTo>
                      <a:pt x="295" y="7"/>
                      <a:pt x="295" y="7"/>
                      <a:pt x="295" y="7"/>
                    </a:cubicBezTo>
                    <a:cubicBezTo>
                      <a:pt x="295" y="7"/>
                      <a:pt x="295" y="7"/>
                      <a:pt x="294" y="8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95" y="7"/>
                    </a:moveTo>
                    <a:cubicBezTo>
                      <a:pt x="296" y="7"/>
                      <a:pt x="296" y="7"/>
                      <a:pt x="296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301" y="6"/>
                      <a:pt x="301" y="6"/>
                      <a:pt x="301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2" y="6"/>
                      <a:pt x="300" y="6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" y="405"/>
                    </a:move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6"/>
                      <a:pt x="2" y="406"/>
                      <a:pt x="2" y="406"/>
                    </a:cubicBezTo>
                    <a:cubicBezTo>
                      <a:pt x="2" y="405"/>
                      <a:pt x="2" y="405"/>
                      <a:pt x="2" y="405"/>
                    </a:cubicBezTo>
                    <a:moveTo>
                      <a:pt x="2" y="404"/>
                    </a:moveTo>
                    <a:cubicBezTo>
                      <a:pt x="2" y="403"/>
                      <a:pt x="2" y="402"/>
                      <a:pt x="1" y="401"/>
                    </a:cubicBezTo>
                    <a:cubicBezTo>
                      <a:pt x="2" y="401"/>
                      <a:pt x="2" y="401"/>
                      <a:pt x="2" y="402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4"/>
                      <a:pt x="2" y="404"/>
                      <a:pt x="2" y="404"/>
                    </a:cubicBezTo>
                    <a:moveTo>
                      <a:pt x="1" y="383"/>
                    </a:moveTo>
                    <a:cubicBezTo>
                      <a:pt x="1" y="385"/>
                      <a:pt x="1" y="386"/>
                      <a:pt x="1" y="388"/>
                    </a:cubicBezTo>
                    <a:cubicBezTo>
                      <a:pt x="1" y="392"/>
                      <a:pt x="1" y="395"/>
                      <a:pt x="1" y="398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1" y="394"/>
                      <a:pt x="1" y="388"/>
                      <a:pt x="1" y="383"/>
                    </a:cubicBezTo>
                    <a:moveTo>
                      <a:pt x="23" y="243"/>
                    </a:moveTo>
                    <a:cubicBezTo>
                      <a:pt x="24" y="240"/>
                      <a:pt x="26" y="236"/>
                      <a:pt x="27" y="232"/>
                    </a:cubicBezTo>
                    <a:cubicBezTo>
                      <a:pt x="26" y="235"/>
                      <a:pt x="25" y="237"/>
                      <a:pt x="25" y="239"/>
                    </a:cubicBezTo>
                    <a:cubicBezTo>
                      <a:pt x="23" y="243"/>
                      <a:pt x="23" y="243"/>
                      <a:pt x="23" y="243"/>
                    </a:cubicBezTo>
                    <a:cubicBezTo>
                      <a:pt x="23" y="243"/>
                      <a:pt x="23" y="243"/>
                      <a:pt x="23" y="243"/>
                    </a:cubicBezTo>
                    <a:moveTo>
                      <a:pt x="33" y="217"/>
                    </a:moveTo>
                    <a:cubicBezTo>
                      <a:pt x="33" y="218"/>
                      <a:pt x="33" y="218"/>
                      <a:pt x="33" y="219"/>
                    </a:cubicBezTo>
                    <a:cubicBezTo>
                      <a:pt x="31" y="224"/>
                      <a:pt x="29" y="228"/>
                      <a:pt x="27" y="232"/>
                    </a:cubicBezTo>
                    <a:cubicBezTo>
                      <a:pt x="26" y="236"/>
                      <a:pt x="24" y="240"/>
                      <a:pt x="23" y="243"/>
                    </a:cubicBezTo>
                    <a:cubicBezTo>
                      <a:pt x="27" y="232"/>
                      <a:pt x="29" y="227"/>
                      <a:pt x="33" y="217"/>
                    </a:cubicBezTo>
                    <a:moveTo>
                      <a:pt x="33" y="217"/>
                    </a:moveTo>
                    <a:cubicBezTo>
                      <a:pt x="33" y="217"/>
                      <a:pt x="33" y="217"/>
                      <a:pt x="33" y="217"/>
                    </a:cubicBezTo>
                    <a:cubicBezTo>
                      <a:pt x="33" y="218"/>
                      <a:pt x="33" y="218"/>
                      <a:pt x="33" y="218"/>
                    </a:cubicBezTo>
                    <a:cubicBezTo>
                      <a:pt x="33" y="219"/>
                      <a:pt x="33" y="219"/>
                      <a:pt x="33" y="219"/>
                    </a:cubicBezTo>
                    <a:cubicBezTo>
                      <a:pt x="33" y="218"/>
                      <a:pt x="33" y="218"/>
                      <a:pt x="33" y="217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8" y="189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52" y="181"/>
                      <a:pt x="55" y="177"/>
                      <a:pt x="59" y="170"/>
                    </a:cubicBezTo>
                    <a:cubicBezTo>
                      <a:pt x="55" y="176"/>
                      <a:pt x="52" y="182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135" y="87"/>
                    </a:moveTo>
                    <a:cubicBezTo>
                      <a:pt x="136" y="86"/>
                      <a:pt x="136" y="85"/>
                      <a:pt x="137" y="85"/>
                    </a:cubicBezTo>
                    <a:cubicBezTo>
                      <a:pt x="138" y="84"/>
                      <a:pt x="139" y="83"/>
                      <a:pt x="140" y="82"/>
                    </a:cubicBezTo>
                    <a:cubicBezTo>
                      <a:pt x="140" y="82"/>
                      <a:pt x="140" y="82"/>
                      <a:pt x="140" y="82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5" y="87"/>
                      <a:pt x="135" y="87"/>
                      <a:pt x="135" y="87"/>
                    </a:cubicBezTo>
                    <a:moveTo>
                      <a:pt x="140" y="81"/>
                    </a:moveTo>
                    <a:cubicBezTo>
                      <a:pt x="141" y="81"/>
                      <a:pt x="141" y="81"/>
                      <a:pt x="141" y="81"/>
                    </a:cubicBezTo>
                    <a:cubicBezTo>
                      <a:pt x="143" y="79"/>
                      <a:pt x="143" y="79"/>
                      <a:pt x="143" y="79"/>
                    </a:cubicBezTo>
                    <a:cubicBezTo>
                      <a:pt x="140" y="81"/>
                      <a:pt x="137" y="83"/>
                      <a:pt x="137" y="84"/>
                    </a:cubicBezTo>
                    <a:cubicBezTo>
                      <a:pt x="137" y="84"/>
                      <a:pt x="139" y="82"/>
                      <a:pt x="140" y="81"/>
                    </a:cubicBezTo>
                    <a:moveTo>
                      <a:pt x="231" y="28"/>
                    </a:moveTo>
                    <a:cubicBezTo>
                      <a:pt x="233" y="28"/>
                      <a:pt x="233" y="28"/>
                      <a:pt x="233" y="28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8"/>
                      <a:pt x="231" y="28"/>
                      <a:pt x="231" y="28"/>
                    </a:cubicBezTo>
                    <a:cubicBezTo>
                      <a:pt x="228" y="29"/>
                      <a:pt x="228" y="29"/>
                      <a:pt x="228" y="29"/>
                    </a:cubicBezTo>
                    <a:cubicBezTo>
                      <a:pt x="228" y="30"/>
                      <a:pt x="228" y="30"/>
                      <a:pt x="228" y="30"/>
                    </a:cubicBezTo>
                    <a:cubicBezTo>
                      <a:pt x="231" y="28"/>
                      <a:pt x="231" y="28"/>
                      <a:pt x="231" y="28"/>
                    </a:cubicBezTo>
                    <a:moveTo>
                      <a:pt x="695" y="448"/>
                    </a:moveTo>
                    <a:cubicBezTo>
                      <a:pt x="695" y="447"/>
                      <a:pt x="695" y="446"/>
                      <a:pt x="695" y="445"/>
                    </a:cubicBezTo>
                    <a:cubicBezTo>
                      <a:pt x="695" y="445"/>
                      <a:pt x="695" y="444"/>
                      <a:pt x="695" y="444"/>
                    </a:cubicBezTo>
                    <a:cubicBezTo>
                      <a:pt x="695" y="443"/>
                      <a:pt x="696" y="443"/>
                      <a:pt x="696" y="443"/>
                    </a:cubicBezTo>
                    <a:cubicBezTo>
                      <a:pt x="696" y="443"/>
                      <a:pt x="696" y="440"/>
                      <a:pt x="694" y="436"/>
                    </a:cubicBezTo>
                    <a:cubicBezTo>
                      <a:pt x="694" y="436"/>
                      <a:pt x="694" y="436"/>
                      <a:pt x="694" y="433"/>
                    </a:cubicBezTo>
                    <a:cubicBezTo>
                      <a:pt x="694" y="432"/>
                      <a:pt x="694" y="432"/>
                      <a:pt x="694" y="432"/>
                    </a:cubicBezTo>
                    <a:cubicBezTo>
                      <a:pt x="693" y="433"/>
                      <a:pt x="693" y="433"/>
                      <a:pt x="693" y="433"/>
                    </a:cubicBezTo>
                    <a:cubicBezTo>
                      <a:pt x="692" y="435"/>
                      <a:pt x="692" y="435"/>
                      <a:pt x="692" y="435"/>
                    </a:cubicBezTo>
                    <a:cubicBezTo>
                      <a:pt x="692" y="435"/>
                      <a:pt x="692" y="437"/>
                      <a:pt x="692" y="438"/>
                    </a:cubicBezTo>
                    <a:cubicBezTo>
                      <a:pt x="692" y="438"/>
                      <a:pt x="692" y="438"/>
                      <a:pt x="692" y="439"/>
                    </a:cubicBezTo>
                    <a:cubicBezTo>
                      <a:pt x="692" y="439"/>
                      <a:pt x="692" y="439"/>
                      <a:pt x="692" y="439"/>
                    </a:cubicBezTo>
                    <a:cubicBezTo>
                      <a:pt x="692" y="440"/>
                      <a:pt x="692" y="441"/>
                      <a:pt x="692" y="441"/>
                    </a:cubicBezTo>
                    <a:cubicBezTo>
                      <a:pt x="691" y="444"/>
                      <a:pt x="691" y="444"/>
                      <a:pt x="691" y="444"/>
                    </a:cubicBezTo>
                    <a:cubicBezTo>
                      <a:pt x="690" y="447"/>
                      <a:pt x="690" y="449"/>
                      <a:pt x="690" y="450"/>
                    </a:cubicBezTo>
                    <a:cubicBezTo>
                      <a:pt x="690" y="451"/>
                      <a:pt x="691" y="453"/>
                      <a:pt x="691" y="453"/>
                    </a:cubicBezTo>
                    <a:cubicBezTo>
                      <a:pt x="692" y="453"/>
                      <a:pt x="692" y="453"/>
                      <a:pt x="694" y="453"/>
                    </a:cubicBezTo>
                    <a:cubicBezTo>
                      <a:pt x="694" y="451"/>
                      <a:pt x="695" y="449"/>
                      <a:pt x="695" y="448"/>
                    </a:cubicBezTo>
                    <a:moveTo>
                      <a:pt x="711" y="529"/>
                    </a:moveTo>
                    <a:cubicBezTo>
                      <a:pt x="714" y="522"/>
                      <a:pt x="714" y="522"/>
                      <a:pt x="714" y="522"/>
                    </a:cubicBezTo>
                    <a:cubicBezTo>
                      <a:pt x="714" y="522"/>
                      <a:pt x="715" y="520"/>
                      <a:pt x="715" y="520"/>
                    </a:cubicBezTo>
                    <a:cubicBezTo>
                      <a:pt x="714" y="521"/>
                      <a:pt x="713" y="521"/>
                      <a:pt x="712" y="522"/>
                    </a:cubicBezTo>
                    <a:cubicBezTo>
                      <a:pt x="712" y="522"/>
                      <a:pt x="712" y="522"/>
                      <a:pt x="711" y="523"/>
                    </a:cubicBezTo>
                    <a:cubicBezTo>
                      <a:pt x="712" y="523"/>
                      <a:pt x="712" y="523"/>
                      <a:pt x="712" y="523"/>
                    </a:cubicBezTo>
                    <a:cubicBezTo>
                      <a:pt x="711" y="524"/>
                      <a:pt x="711" y="525"/>
                      <a:pt x="711" y="525"/>
                    </a:cubicBezTo>
                    <a:cubicBezTo>
                      <a:pt x="711" y="525"/>
                      <a:pt x="711" y="525"/>
                      <a:pt x="711" y="525"/>
                    </a:cubicBezTo>
                    <a:cubicBezTo>
                      <a:pt x="711" y="526"/>
                      <a:pt x="711" y="526"/>
                      <a:pt x="710" y="527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1" y="527"/>
                      <a:pt x="711" y="527"/>
                    </a:cubicBezTo>
                    <a:cubicBezTo>
                      <a:pt x="711" y="527"/>
                      <a:pt x="711" y="526"/>
                      <a:pt x="712" y="527"/>
                    </a:cubicBezTo>
                    <a:cubicBezTo>
                      <a:pt x="711" y="527"/>
                      <a:pt x="711" y="528"/>
                      <a:pt x="711" y="529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9"/>
                      <a:pt x="710" y="530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0"/>
                      <a:pt x="710" y="530"/>
                      <a:pt x="711" y="529"/>
                    </a:cubicBezTo>
                    <a:moveTo>
                      <a:pt x="712" y="517"/>
                    </a:moveTo>
                    <a:cubicBezTo>
                      <a:pt x="712" y="517"/>
                      <a:pt x="712" y="516"/>
                      <a:pt x="712" y="516"/>
                    </a:cubicBezTo>
                    <a:cubicBezTo>
                      <a:pt x="712" y="515"/>
                      <a:pt x="712" y="515"/>
                      <a:pt x="712" y="515"/>
                    </a:cubicBezTo>
                    <a:cubicBezTo>
                      <a:pt x="713" y="515"/>
                      <a:pt x="713" y="514"/>
                      <a:pt x="713" y="514"/>
                    </a:cubicBezTo>
                    <a:cubicBezTo>
                      <a:pt x="713" y="514"/>
                      <a:pt x="713" y="515"/>
                      <a:pt x="712" y="515"/>
                    </a:cubicBezTo>
                    <a:cubicBezTo>
                      <a:pt x="712" y="515"/>
                      <a:pt x="712" y="516"/>
                      <a:pt x="712" y="516"/>
                    </a:cubicBezTo>
                    <a:cubicBezTo>
                      <a:pt x="712" y="517"/>
                      <a:pt x="712" y="517"/>
                      <a:pt x="712" y="517"/>
                    </a:cubicBezTo>
                    <a:moveTo>
                      <a:pt x="728" y="487"/>
                    </a:moveTo>
                    <a:cubicBezTo>
                      <a:pt x="734" y="465"/>
                      <a:pt x="734" y="465"/>
                      <a:pt x="734" y="465"/>
                    </a:cubicBezTo>
                    <a:cubicBezTo>
                      <a:pt x="733" y="469"/>
                      <a:pt x="733" y="469"/>
                      <a:pt x="733" y="469"/>
                    </a:cubicBezTo>
                    <a:cubicBezTo>
                      <a:pt x="732" y="471"/>
                      <a:pt x="732" y="473"/>
                      <a:pt x="731" y="475"/>
                    </a:cubicBezTo>
                    <a:cubicBezTo>
                      <a:pt x="731" y="476"/>
                      <a:pt x="731" y="476"/>
                      <a:pt x="731" y="476"/>
                    </a:cubicBezTo>
                    <a:cubicBezTo>
                      <a:pt x="731" y="475"/>
                      <a:pt x="731" y="475"/>
                      <a:pt x="731" y="474"/>
                    </a:cubicBezTo>
                    <a:cubicBezTo>
                      <a:pt x="731" y="473"/>
                      <a:pt x="731" y="473"/>
                      <a:pt x="731" y="473"/>
                    </a:cubicBezTo>
                    <a:cubicBezTo>
                      <a:pt x="731" y="474"/>
                      <a:pt x="731" y="474"/>
                      <a:pt x="731" y="474"/>
                    </a:cubicBezTo>
                    <a:cubicBezTo>
                      <a:pt x="728" y="480"/>
                      <a:pt x="727" y="486"/>
                      <a:pt x="725" y="493"/>
                    </a:cubicBezTo>
                    <a:cubicBezTo>
                      <a:pt x="725" y="493"/>
                      <a:pt x="725" y="493"/>
                      <a:pt x="725" y="493"/>
                    </a:cubicBezTo>
                    <a:cubicBezTo>
                      <a:pt x="725" y="494"/>
                      <a:pt x="725" y="494"/>
                      <a:pt x="725" y="494"/>
                    </a:cubicBezTo>
                    <a:cubicBezTo>
                      <a:pt x="723" y="498"/>
                      <a:pt x="723" y="498"/>
                      <a:pt x="722" y="501"/>
                    </a:cubicBezTo>
                    <a:cubicBezTo>
                      <a:pt x="722" y="504"/>
                      <a:pt x="721" y="504"/>
                      <a:pt x="721" y="504"/>
                    </a:cubicBezTo>
                    <a:cubicBezTo>
                      <a:pt x="722" y="504"/>
                      <a:pt x="722" y="504"/>
                      <a:pt x="722" y="504"/>
                    </a:cubicBezTo>
                    <a:cubicBezTo>
                      <a:pt x="728" y="487"/>
                      <a:pt x="728" y="487"/>
                      <a:pt x="728" y="487"/>
                    </a:cubicBezTo>
                    <a:moveTo>
                      <a:pt x="714" y="506"/>
                    </a:moveTo>
                    <a:cubicBezTo>
                      <a:pt x="715" y="505"/>
                      <a:pt x="715" y="503"/>
                      <a:pt x="716" y="502"/>
                    </a:cubicBezTo>
                    <a:cubicBezTo>
                      <a:pt x="716" y="501"/>
                      <a:pt x="716" y="501"/>
                      <a:pt x="716" y="501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499"/>
                      <a:pt x="716" y="496"/>
                    </a:cubicBezTo>
                    <a:cubicBezTo>
                      <a:pt x="718" y="491"/>
                      <a:pt x="718" y="491"/>
                      <a:pt x="718" y="491"/>
                    </a:cubicBezTo>
                    <a:cubicBezTo>
                      <a:pt x="715" y="496"/>
                      <a:pt x="715" y="502"/>
                      <a:pt x="715" y="503"/>
                    </a:cubicBezTo>
                    <a:cubicBezTo>
                      <a:pt x="715" y="503"/>
                      <a:pt x="715" y="503"/>
                      <a:pt x="715" y="504"/>
                    </a:cubicBezTo>
                    <a:cubicBezTo>
                      <a:pt x="714" y="505"/>
                      <a:pt x="714" y="506"/>
                      <a:pt x="714" y="506"/>
                    </a:cubicBezTo>
                    <a:cubicBezTo>
                      <a:pt x="714" y="506"/>
                      <a:pt x="714" y="506"/>
                      <a:pt x="714" y="506"/>
                    </a:cubicBezTo>
                    <a:moveTo>
                      <a:pt x="719" y="481"/>
                    </a:moveTo>
                    <a:cubicBezTo>
                      <a:pt x="719" y="480"/>
                      <a:pt x="719" y="480"/>
                      <a:pt x="719" y="480"/>
                    </a:cubicBezTo>
                    <a:cubicBezTo>
                      <a:pt x="719" y="480"/>
                      <a:pt x="719" y="480"/>
                      <a:pt x="719" y="481"/>
                    </a:cubicBezTo>
                    <a:cubicBezTo>
                      <a:pt x="719" y="481"/>
                      <a:pt x="719" y="481"/>
                      <a:pt x="719" y="481"/>
                    </a:cubicBezTo>
                    <a:moveTo>
                      <a:pt x="719" y="485"/>
                    </a:moveTo>
                    <a:cubicBezTo>
                      <a:pt x="719" y="484"/>
                      <a:pt x="719" y="484"/>
                      <a:pt x="719" y="484"/>
                    </a:cubicBezTo>
                    <a:cubicBezTo>
                      <a:pt x="719" y="483"/>
                      <a:pt x="719" y="482"/>
                      <a:pt x="719" y="482"/>
                    </a:cubicBezTo>
                    <a:cubicBezTo>
                      <a:pt x="720" y="479"/>
                      <a:pt x="720" y="479"/>
                      <a:pt x="720" y="479"/>
                    </a:cubicBezTo>
                    <a:cubicBezTo>
                      <a:pt x="719" y="478"/>
                      <a:pt x="719" y="478"/>
                      <a:pt x="719" y="478"/>
                    </a:cubicBezTo>
                    <a:cubicBezTo>
                      <a:pt x="719" y="479"/>
                      <a:pt x="719" y="479"/>
                      <a:pt x="719" y="479"/>
                    </a:cubicBezTo>
                    <a:cubicBezTo>
                      <a:pt x="719" y="480"/>
                      <a:pt x="719" y="480"/>
                      <a:pt x="719" y="482"/>
                    </a:cubicBezTo>
                    <a:cubicBezTo>
                      <a:pt x="719" y="485"/>
                      <a:pt x="719" y="485"/>
                      <a:pt x="718" y="486"/>
                    </a:cubicBezTo>
                    <a:cubicBezTo>
                      <a:pt x="719" y="485"/>
                      <a:pt x="719" y="485"/>
                      <a:pt x="719" y="485"/>
                    </a:cubicBezTo>
                    <a:moveTo>
                      <a:pt x="720" y="475"/>
                    </a:moveTo>
                    <a:cubicBezTo>
                      <a:pt x="720" y="475"/>
                      <a:pt x="720" y="474"/>
                      <a:pt x="720" y="474"/>
                    </a:cubicBezTo>
                    <a:cubicBezTo>
                      <a:pt x="720" y="473"/>
                      <a:pt x="720" y="473"/>
                      <a:pt x="720" y="473"/>
                    </a:cubicBezTo>
                    <a:cubicBezTo>
                      <a:pt x="720" y="472"/>
                      <a:pt x="720" y="471"/>
                      <a:pt x="720" y="471"/>
                    </a:cubicBezTo>
                    <a:cubicBezTo>
                      <a:pt x="720" y="470"/>
                      <a:pt x="720" y="470"/>
                      <a:pt x="720" y="470"/>
                    </a:cubicBezTo>
                    <a:cubicBezTo>
                      <a:pt x="720" y="470"/>
                      <a:pt x="720" y="471"/>
                      <a:pt x="720" y="471"/>
                    </a:cubicBezTo>
                    <a:cubicBezTo>
                      <a:pt x="720" y="472"/>
                      <a:pt x="720" y="472"/>
                      <a:pt x="719" y="473"/>
                    </a:cubicBezTo>
                    <a:cubicBezTo>
                      <a:pt x="719" y="474"/>
                      <a:pt x="719" y="474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20" y="475"/>
                      <a:pt x="720" y="475"/>
                      <a:pt x="720" y="475"/>
                    </a:cubicBezTo>
                    <a:moveTo>
                      <a:pt x="721" y="502"/>
                    </a:moveTo>
                    <a:cubicBezTo>
                      <a:pt x="721" y="502"/>
                      <a:pt x="723" y="495"/>
                      <a:pt x="723" y="494"/>
                    </a:cubicBezTo>
                    <a:cubicBezTo>
                      <a:pt x="722" y="495"/>
                      <a:pt x="722" y="495"/>
                      <a:pt x="721" y="497"/>
                    </a:cubicBezTo>
                    <a:cubicBezTo>
                      <a:pt x="721" y="497"/>
                      <a:pt x="721" y="497"/>
                      <a:pt x="721" y="497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2" y="491"/>
                      <a:pt x="722" y="491"/>
                      <a:pt x="722" y="491"/>
                    </a:cubicBezTo>
                    <a:cubicBezTo>
                      <a:pt x="723" y="490"/>
                      <a:pt x="723" y="489"/>
                      <a:pt x="723" y="488"/>
                    </a:cubicBezTo>
                    <a:cubicBezTo>
                      <a:pt x="724" y="486"/>
                      <a:pt x="724" y="484"/>
                      <a:pt x="725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0"/>
                      <a:pt x="725" y="477"/>
                      <a:pt x="726" y="474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4" y="474"/>
                      <a:pt x="725" y="473"/>
                    </a:cubicBezTo>
                    <a:cubicBezTo>
                      <a:pt x="725" y="472"/>
                      <a:pt x="725" y="472"/>
                      <a:pt x="725" y="472"/>
                    </a:cubicBezTo>
                    <a:cubicBezTo>
                      <a:pt x="725" y="471"/>
                      <a:pt x="725" y="464"/>
                      <a:pt x="725" y="461"/>
                    </a:cubicBezTo>
                    <a:cubicBezTo>
                      <a:pt x="725" y="461"/>
                      <a:pt x="725" y="461"/>
                      <a:pt x="725" y="457"/>
                    </a:cubicBezTo>
                    <a:cubicBezTo>
                      <a:pt x="725" y="457"/>
                      <a:pt x="724" y="458"/>
                      <a:pt x="724" y="458"/>
                    </a:cubicBezTo>
                    <a:cubicBezTo>
                      <a:pt x="724" y="458"/>
                      <a:pt x="723" y="456"/>
                      <a:pt x="723" y="455"/>
                    </a:cubicBezTo>
                    <a:cubicBezTo>
                      <a:pt x="722" y="455"/>
                      <a:pt x="722" y="456"/>
                      <a:pt x="722" y="458"/>
                    </a:cubicBezTo>
                    <a:cubicBezTo>
                      <a:pt x="722" y="461"/>
                      <a:pt x="722" y="461"/>
                      <a:pt x="722" y="465"/>
                    </a:cubicBezTo>
                    <a:cubicBezTo>
                      <a:pt x="723" y="468"/>
                      <a:pt x="721" y="470"/>
                      <a:pt x="721" y="473"/>
                    </a:cubicBezTo>
                    <a:cubicBezTo>
                      <a:pt x="721" y="473"/>
                      <a:pt x="721" y="473"/>
                      <a:pt x="721" y="473"/>
                    </a:cubicBezTo>
                    <a:cubicBezTo>
                      <a:pt x="722" y="474"/>
                      <a:pt x="722" y="474"/>
                      <a:pt x="722" y="474"/>
                    </a:cubicBezTo>
                    <a:cubicBezTo>
                      <a:pt x="722" y="475"/>
                      <a:pt x="721" y="478"/>
                      <a:pt x="721" y="481"/>
                    </a:cubicBezTo>
                    <a:cubicBezTo>
                      <a:pt x="721" y="481"/>
                      <a:pt x="720" y="481"/>
                      <a:pt x="720" y="482"/>
                    </a:cubicBezTo>
                    <a:cubicBezTo>
                      <a:pt x="720" y="485"/>
                      <a:pt x="720" y="488"/>
                      <a:pt x="719" y="491"/>
                    </a:cubicBezTo>
                    <a:cubicBezTo>
                      <a:pt x="719" y="494"/>
                      <a:pt x="718" y="497"/>
                      <a:pt x="717" y="500"/>
                    </a:cubicBezTo>
                    <a:cubicBezTo>
                      <a:pt x="716" y="506"/>
                      <a:pt x="715" y="512"/>
                      <a:pt x="713" y="517"/>
                    </a:cubicBezTo>
                    <a:cubicBezTo>
                      <a:pt x="714" y="516"/>
                      <a:pt x="715" y="515"/>
                      <a:pt x="715" y="514"/>
                    </a:cubicBezTo>
                    <a:cubicBezTo>
                      <a:pt x="715" y="514"/>
                      <a:pt x="716" y="513"/>
                      <a:pt x="716" y="513"/>
                    </a:cubicBezTo>
                    <a:cubicBezTo>
                      <a:pt x="716" y="513"/>
                      <a:pt x="718" y="508"/>
                      <a:pt x="719" y="506"/>
                    </a:cubicBezTo>
                    <a:cubicBezTo>
                      <a:pt x="719" y="506"/>
                      <a:pt x="719" y="506"/>
                      <a:pt x="719" y="505"/>
                    </a:cubicBezTo>
                    <a:cubicBezTo>
                      <a:pt x="720" y="503"/>
                      <a:pt x="720" y="503"/>
                      <a:pt x="720" y="503"/>
                    </a:cubicBezTo>
                    <a:cubicBezTo>
                      <a:pt x="720" y="504"/>
                      <a:pt x="720" y="504"/>
                      <a:pt x="720" y="504"/>
                    </a:cubicBezTo>
                    <a:cubicBezTo>
                      <a:pt x="720" y="503"/>
                      <a:pt x="720" y="503"/>
                      <a:pt x="721" y="502"/>
                    </a:cubicBezTo>
                    <a:moveTo>
                      <a:pt x="482" y="16"/>
                    </a:moveTo>
                    <a:cubicBezTo>
                      <a:pt x="480" y="15"/>
                      <a:pt x="479" y="15"/>
                      <a:pt x="479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80" y="15"/>
                      <a:pt x="480" y="15"/>
                      <a:pt x="481" y="15"/>
                    </a:cubicBezTo>
                    <a:cubicBezTo>
                      <a:pt x="481" y="15"/>
                      <a:pt x="481" y="15"/>
                      <a:pt x="481" y="15"/>
                    </a:cubicBezTo>
                    <a:cubicBezTo>
                      <a:pt x="481" y="16"/>
                      <a:pt x="482" y="16"/>
                      <a:pt x="482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2" y="16"/>
                      <a:pt x="482" y="16"/>
                    </a:cubicBezTo>
                    <a:moveTo>
                      <a:pt x="492" y="21"/>
                    </a:moveTo>
                    <a:cubicBezTo>
                      <a:pt x="492" y="20"/>
                      <a:pt x="488" y="19"/>
                      <a:pt x="488" y="19"/>
                    </a:cubicBezTo>
                    <a:cubicBezTo>
                      <a:pt x="488" y="19"/>
                      <a:pt x="488" y="19"/>
                      <a:pt x="488" y="19"/>
                    </a:cubicBezTo>
                    <a:cubicBezTo>
                      <a:pt x="489" y="20"/>
                      <a:pt x="490" y="20"/>
                      <a:pt x="490" y="20"/>
                    </a:cubicBezTo>
                    <a:cubicBezTo>
                      <a:pt x="491" y="20"/>
                      <a:pt x="491" y="20"/>
                      <a:pt x="491" y="21"/>
                    </a:cubicBezTo>
                    <a:cubicBezTo>
                      <a:pt x="491" y="20"/>
                      <a:pt x="491" y="20"/>
                      <a:pt x="491" y="20"/>
                    </a:cubicBezTo>
                    <a:cubicBezTo>
                      <a:pt x="491" y="20"/>
                      <a:pt x="492" y="21"/>
                      <a:pt x="492" y="21"/>
                    </a:cubicBezTo>
                    <a:cubicBezTo>
                      <a:pt x="492" y="21"/>
                      <a:pt x="492" y="21"/>
                      <a:pt x="492" y="21"/>
                    </a:cubicBezTo>
                    <a:moveTo>
                      <a:pt x="476" y="14"/>
                    </a:moveTo>
                    <a:cubicBezTo>
                      <a:pt x="475" y="14"/>
                      <a:pt x="475" y="14"/>
                      <a:pt x="474" y="14"/>
                    </a:cubicBezTo>
                    <a:cubicBezTo>
                      <a:pt x="474" y="13"/>
                      <a:pt x="473" y="13"/>
                      <a:pt x="473" y="13"/>
                    </a:cubicBezTo>
                    <a:cubicBezTo>
                      <a:pt x="473" y="13"/>
                      <a:pt x="473" y="13"/>
                      <a:pt x="473" y="13"/>
                    </a:cubicBezTo>
                    <a:cubicBezTo>
                      <a:pt x="469" y="12"/>
                      <a:pt x="468" y="12"/>
                      <a:pt x="467" y="12"/>
                    </a:cubicBezTo>
                    <a:cubicBezTo>
                      <a:pt x="468" y="12"/>
                      <a:pt x="469" y="12"/>
                      <a:pt x="469" y="12"/>
                    </a:cubicBezTo>
                    <a:cubicBezTo>
                      <a:pt x="469" y="12"/>
                      <a:pt x="469" y="12"/>
                      <a:pt x="469" y="12"/>
                    </a:cubicBezTo>
                    <a:cubicBezTo>
                      <a:pt x="467" y="12"/>
                      <a:pt x="465" y="11"/>
                      <a:pt x="463" y="1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65" y="12"/>
                      <a:pt x="468" y="12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82" y="17"/>
                      <a:pt x="482" y="17"/>
                      <a:pt x="483" y="17"/>
                    </a:cubicBezTo>
                    <a:cubicBezTo>
                      <a:pt x="482" y="16"/>
                      <a:pt x="480" y="16"/>
                      <a:pt x="479" y="15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79" y="15"/>
                      <a:pt x="479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7" y="14"/>
                      <a:pt x="476" y="14"/>
                    </a:cubicBezTo>
                    <a:moveTo>
                      <a:pt x="460" y="10"/>
                    </a:moveTo>
                    <a:cubicBezTo>
                      <a:pt x="455" y="9"/>
                      <a:pt x="455" y="9"/>
                      <a:pt x="455" y="9"/>
                    </a:cubicBezTo>
                    <a:cubicBezTo>
                      <a:pt x="455" y="9"/>
                      <a:pt x="456" y="9"/>
                      <a:pt x="457" y="10"/>
                    </a:cubicBezTo>
                    <a:cubicBezTo>
                      <a:pt x="457" y="10"/>
                      <a:pt x="457" y="10"/>
                      <a:pt x="455" y="9"/>
                    </a:cubicBezTo>
                    <a:cubicBezTo>
                      <a:pt x="454" y="9"/>
                      <a:pt x="454" y="9"/>
                      <a:pt x="453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9"/>
                      <a:pt x="455" y="9"/>
                      <a:pt x="456" y="10"/>
                    </a:cubicBezTo>
                    <a:cubicBezTo>
                      <a:pt x="455" y="10"/>
                      <a:pt x="455" y="10"/>
                      <a:pt x="455" y="10"/>
                    </a:cubicBezTo>
                    <a:cubicBezTo>
                      <a:pt x="456" y="10"/>
                      <a:pt x="457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1" y="11"/>
                      <a:pt x="461" y="11"/>
                      <a:pt x="461" y="11"/>
                    </a:cubicBezTo>
                    <a:cubicBezTo>
                      <a:pt x="462" y="11"/>
                      <a:pt x="462" y="11"/>
                      <a:pt x="466" y="13"/>
                    </a:cubicBezTo>
                    <a:cubicBezTo>
                      <a:pt x="467" y="13"/>
                      <a:pt x="467" y="13"/>
                      <a:pt x="467" y="13"/>
                    </a:cubicBezTo>
                    <a:cubicBezTo>
                      <a:pt x="468" y="13"/>
                      <a:pt x="469" y="13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0" y="13"/>
                      <a:pt x="470" y="13"/>
                      <a:pt x="469" y="13"/>
                    </a:cubicBezTo>
                    <a:cubicBezTo>
                      <a:pt x="468" y="12"/>
                      <a:pt x="467" y="12"/>
                      <a:pt x="466" y="12"/>
                    </a:cubicBezTo>
                    <a:cubicBezTo>
                      <a:pt x="464" y="12"/>
                      <a:pt x="462" y="11"/>
                      <a:pt x="460" y="10"/>
                    </a:cubicBezTo>
                    <a:moveTo>
                      <a:pt x="445" y="7"/>
                    </a:moveTo>
                    <a:cubicBezTo>
                      <a:pt x="444" y="7"/>
                      <a:pt x="444" y="7"/>
                      <a:pt x="444" y="7"/>
                    </a:cubicBezTo>
                    <a:cubicBezTo>
                      <a:pt x="444" y="7"/>
                      <a:pt x="444" y="7"/>
                      <a:pt x="444" y="7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0" y="6"/>
                      <a:pt x="439" y="6"/>
                      <a:pt x="438" y="6"/>
                    </a:cubicBezTo>
                    <a:cubicBezTo>
                      <a:pt x="440" y="6"/>
                      <a:pt x="441" y="6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4" y="7"/>
                      <a:pt x="445" y="7"/>
                      <a:pt x="447" y="8"/>
                    </a:cubicBezTo>
                    <a:cubicBezTo>
                      <a:pt x="447" y="8"/>
                      <a:pt x="447" y="8"/>
                      <a:pt x="447" y="8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1" y="9"/>
                      <a:pt x="452" y="9"/>
                      <a:pt x="452" y="9"/>
                    </a:cubicBezTo>
                    <a:cubicBezTo>
                      <a:pt x="454" y="9"/>
                      <a:pt x="454" y="9"/>
                      <a:pt x="454" y="9"/>
                    </a:cubicBezTo>
                    <a:cubicBezTo>
                      <a:pt x="454" y="9"/>
                      <a:pt x="453" y="9"/>
                      <a:pt x="452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2" y="9"/>
                      <a:pt x="452" y="9"/>
                      <a:pt x="451" y="9"/>
                    </a:cubicBezTo>
                    <a:cubicBezTo>
                      <a:pt x="451" y="8"/>
                      <a:pt x="451" y="8"/>
                      <a:pt x="451" y="8"/>
                    </a:cubicBezTo>
                    <a:cubicBezTo>
                      <a:pt x="451" y="8"/>
                      <a:pt x="451" y="8"/>
                      <a:pt x="449" y="8"/>
                    </a:cubicBezTo>
                    <a:cubicBezTo>
                      <a:pt x="448" y="8"/>
                      <a:pt x="447" y="7"/>
                      <a:pt x="446" y="7"/>
                    </a:cubicBezTo>
                    <a:cubicBezTo>
                      <a:pt x="446" y="7"/>
                      <a:pt x="446" y="7"/>
                      <a:pt x="446" y="7"/>
                    </a:cubicBezTo>
                    <a:cubicBezTo>
                      <a:pt x="446" y="7"/>
                      <a:pt x="445" y="7"/>
                      <a:pt x="445" y="7"/>
                    </a:cubicBezTo>
                    <a:moveTo>
                      <a:pt x="459" y="11"/>
                    </a:moveTo>
                    <a:cubicBezTo>
                      <a:pt x="458" y="10"/>
                      <a:pt x="458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5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7" y="10"/>
                      <a:pt x="457" y="10"/>
                      <a:pt x="458" y="11"/>
                    </a:cubicBezTo>
                    <a:cubicBezTo>
                      <a:pt x="458" y="11"/>
                      <a:pt x="458" y="11"/>
                      <a:pt x="458" y="11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0" y="11"/>
                      <a:pt x="460" y="11"/>
                      <a:pt x="460" y="11"/>
                    </a:cubicBezTo>
                    <a:cubicBezTo>
                      <a:pt x="460" y="11"/>
                      <a:pt x="459" y="11"/>
                      <a:pt x="459" y="11"/>
                    </a:cubicBezTo>
                    <a:moveTo>
                      <a:pt x="440" y="6"/>
                    </a:moveTo>
                    <a:cubicBezTo>
                      <a:pt x="440" y="6"/>
                      <a:pt x="437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7" y="6"/>
                      <a:pt x="436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8" y="6"/>
                      <a:pt x="439" y="6"/>
                      <a:pt x="440" y="6"/>
                    </a:cubicBezTo>
                    <a:cubicBezTo>
                      <a:pt x="440" y="7"/>
                      <a:pt x="441" y="7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1" y="7"/>
                      <a:pt x="441" y="7"/>
                      <a:pt x="440" y="6"/>
                    </a:cubicBezTo>
                    <a:moveTo>
                      <a:pt x="487" y="60"/>
                    </a:moveTo>
                    <a:cubicBezTo>
                      <a:pt x="487" y="59"/>
                      <a:pt x="487" y="59"/>
                      <a:pt x="486" y="59"/>
                    </a:cubicBezTo>
                    <a:cubicBezTo>
                      <a:pt x="485" y="59"/>
                      <a:pt x="485" y="59"/>
                      <a:pt x="485" y="59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3" y="58"/>
                      <a:pt x="482" y="58"/>
                      <a:pt x="480" y="58"/>
                    </a:cubicBezTo>
                    <a:cubicBezTo>
                      <a:pt x="481" y="58"/>
                      <a:pt x="481" y="58"/>
                      <a:pt x="481" y="58"/>
                    </a:cubicBezTo>
                    <a:cubicBezTo>
                      <a:pt x="482" y="59"/>
                      <a:pt x="482" y="59"/>
                      <a:pt x="482" y="59"/>
                    </a:cubicBezTo>
                    <a:cubicBezTo>
                      <a:pt x="483" y="60"/>
                      <a:pt x="483" y="61"/>
                      <a:pt x="484" y="62"/>
                    </a:cubicBezTo>
                    <a:cubicBezTo>
                      <a:pt x="485" y="62"/>
                      <a:pt x="485" y="62"/>
                      <a:pt x="486" y="62"/>
                    </a:cubicBezTo>
                    <a:cubicBezTo>
                      <a:pt x="487" y="62"/>
                      <a:pt x="486" y="62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0"/>
                      <a:pt x="487" y="60"/>
                      <a:pt x="487" y="60"/>
                    </a:cubicBezTo>
                    <a:moveTo>
                      <a:pt x="473" y="23"/>
                    </a:moveTo>
                    <a:cubicBezTo>
                      <a:pt x="471" y="22"/>
                      <a:pt x="471" y="22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7" y="21"/>
                    </a:cubicBezTo>
                    <a:cubicBezTo>
                      <a:pt x="468" y="22"/>
                      <a:pt x="469" y="22"/>
                      <a:pt x="470" y="23"/>
                    </a:cubicBezTo>
                    <a:cubicBezTo>
                      <a:pt x="470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8" y="24"/>
                      <a:pt x="468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5"/>
                      <a:pt x="466" y="25"/>
                      <a:pt x="468" y="26"/>
                    </a:cubicBezTo>
                    <a:cubicBezTo>
                      <a:pt x="467" y="26"/>
                      <a:pt x="466" y="26"/>
                      <a:pt x="466" y="26"/>
                    </a:cubicBezTo>
                    <a:cubicBezTo>
                      <a:pt x="466" y="26"/>
                      <a:pt x="466" y="26"/>
                      <a:pt x="467" y="27"/>
                    </a:cubicBezTo>
                    <a:cubicBezTo>
                      <a:pt x="467" y="27"/>
                      <a:pt x="467" y="27"/>
                      <a:pt x="467" y="27"/>
                    </a:cubicBezTo>
                    <a:cubicBezTo>
                      <a:pt x="467" y="27"/>
                      <a:pt x="467" y="27"/>
                      <a:pt x="466" y="28"/>
                    </a:cubicBezTo>
                    <a:cubicBezTo>
                      <a:pt x="466" y="28"/>
                      <a:pt x="466" y="28"/>
                      <a:pt x="469" y="30"/>
                    </a:cubicBezTo>
                    <a:cubicBezTo>
                      <a:pt x="468" y="30"/>
                      <a:pt x="467" y="29"/>
                      <a:pt x="467" y="30"/>
                    </a:cubicBezTo>
                    <a:cubicBezTo>
                      <a:pt x="468" y="30"/>
                      <a:pt x="469" y="31"/>
                      <a:pt x="470" y="32"/>
                    </a:cubicBezTo>
                    <a:cubicBezTo>
                      <a:pt x="470" y="33"/>
                      <a:pt x="470" y="33"/>
                      <a:pt x="470" y="33"/>
                    </a:cubicBezTo>
                    <a:cubicBezTo>
                      <a:pt x="471" y="33"/>
                      <a:pt x="471" y="33"/>
                      <a:pt x="472" y="34"/>
                    </a:cubicBezTo>
                    <a:cubicBezTo>
                      <a:pt x="471" y="34"/>
                      <a:pt x="471" y="33"/>
                      <a:pt x="470" y="34"/>
                    </a:cubicBezTo>
                    <a:cubicBezTo>
                      <a:pt x="470" y="34"/>
                      <a:pt x="470" y="34"/>
                      <a:pt x="470" y="35"/>
                    </a:cubicBezTo>
                    <a:cubicBezTo>
                      <a:pt x="470" y="35"/>
                      <a:pt x="472" y="37"/>
                      <a:pt x="472" y="36"/>
                    </a:cubicBezTo>
                    <a:cubicBezTo>
                      <a:pt x="472" y="36"/>
                      <a:pt x="472" y="36"/>
                      <a:pt x="474" y="37"/>
                    </a:cubicBezTo>
                    <a:cubicBezTo>
                      <a:pt x="474" y="37"/>
                      <a:pt x="474" y="37"/>
                      <a:pt x="474" y="37"/>
                    </a:cubicBezTo>
                    <a:cubicBezTo>
                      <a:pt x="475" y="37"/>
                      <a:pt x="475" y="37"/>
                      <a:pt x="475" y="37"/>
                    </a:cubicBezTo>
                    <a:cubicBezTo>
                      <a:pt x="474" y="38"/>
                      <a:pt x="473" y="37"/>
                      <a:pt x="473" y="38"/>
                    </a:cubicBezTo>
                    <a:cubicBezTo>
                      <a:pt x="473" y="38"/>
                      <a:pt x="474" y="39"/>
                      <a:pt x="475" y="39"/>
                    </a:cubicBezTo>
                    <a:cubicBezTo>
                      <a:pt x="474" y="39"/>
                      <a:pt x="473" y="39"/>
                      <a:pt x="473" y="40"/>
                    </a:cubicBezTo>
                    <a:cubicBezTo>
                      <a:pt x="474" y="41"/>
                      <a:pt x="475" y="41"/>
                      <a:pt x="475" y="42"/>
                    </a:cubicBezTo>
                    <a:cubicBezTo>
                      <a:pt x="475" y="42"/>
                      <a:pt x="475" y="42"/>
                      <a:pt x="476" y="43"/>
                    </a:cubicBezTo>
                    <a:cubicBezTo>
                      <a:pt x="475" y="43"/>
                      <a:pt x="475" y="43"/>
                      <a:pt x="475" y="43"/>
                    </a:cubicBezTo>
                    <a:cubicBezTo>
                      <a:pt x="475" y="43"/>
                      <a:pt x="475" y="43"/>
                      <a:pt x="476" y="44"/>
                    </a:cubicBezTo>
                    <a:cubicBezTo>
                      <a:pt x="476" y="44"/>
                      <a:pt x="476" y="44"/>
                      <a:pt x="476" y="44"/>
                    </a:cubicBezTo>
                    <a:cubicBezTo>
                      <a:pt x="477" y="46"/>
                      <a:pt x="478" y="46"/>
                      <a:pt x="479" y="47"/>
                    </a:cubicBezTo>
                    <a:cubicBezTo>
                      <a:pt x="479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1" y="47"/>
                      <a:pt x="481" y="47"/>
                      <a:pt x="482" y="48"/>
                    </a:cubicBezTo>
                    <a:cubicBezTo>
                      <a:pt x="482" y="47"/>
                      <a:pt x="482" y="47"/>
                      <a:pt x="481" y="47"/>
                    </a:cubicBezTo>
                    <a:cubicBezTo>
                      <a:pt x="484" y="48"/>
                      <a:pt x="485" y="48"/>
                      <a:pt x="486" y="49"/>
                    </a:cubicBezTo>
                    <a:cubicBezTo>
                      <a:pt x="486" y="50"/>
                      <a:pt x="486" y="50"/>
                      <a:pt x="486" y="50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8" y="51"/>
                      <a:pt x="488" y="51"/>
                      <a:pt x="488" y="51"/>
                    </a:cubicBezTo>
                    <a:cubicBezTo>
                      <a:pt x="488" y="51"/>
                      <a:pt x="489" y="51"/>
                      <a:pt x="490" y="51"/>
                    </a:cubicBezTo>
                    <a:cubicBezTo>
                      <a:pt x="492" y="51"/>
                      <a:pt x="494" y="52"/>
                      <a:pt x="495" y="52"/>
                    </a:cubicBezTo>
                    <a:cubicBezTo>
                      <a:pt x="495" y="52"/>
                      <a:pt x="496" y="52"/>
                      <a:pt x="496" y="52"/>
                    </a:cubicBezTo>
                    <a:cubicBezTo>
                      <a:pt x="496" y="52"/>
                      <a:pt x="496" y="52"/>
                      <a:pt x="497" y="52"/>
                    </a:cubicBezTo>
                    <a:cubicBezTo>
                      <a:pt x="496" y="52"/>
                      <a:pt x="496" y="51"/>
                      <a:pt x="495" y="51"/>
                    </a:cubicBezTo>
                    <a:cubicBezTo>
                      <a:pt x="495" y="51"/>
                      <a:pt x="495" y="51"/>
                      <a:pt x="487" y="46"/>
                    </a:cubicBezTo>
                    <a:cubicBezTo>
                      <a:pt x="486" y="45"/>
                      <a:pt x="484" y="44"/>
                      <a:pt x="483" y="43"/>
                    </a:cubicBezTo>
                    <a:cubicBezTo>
                      <a:pt x="483" y="43"/>
                      <a:pt x="483" y="43"/>
                      <a:pt x="483" y="43"/>
                    </a:cubicBezTo>
                    <a:cubicBezTo>
                      <a:pt x="483" y="42"/>
                      <a:pt x="483" y="42"/>
                      <a:pt x="481" y="41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39"/>
                      <a:pt x="480" y="39"/>
                      <a:pt x="479" y="39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8" y="36"/>
                    </a:cubicBezTo>
                    <a:cubicBezTo>
                      <a:pt x="478" y="35"/>
                      <a:pt x="477" y="35"/>
                      <a:pt x="477" y="35"/>
                    </a:cubicBezTo>
                    <a:cubicBezTo>
                      <a:pt x="477" y="35"/>
                      <a:pt x="477" y="35"/>
                      <a:pt x="477" y="35"/>
                    </a:cubicBezTo>
                    <a:cubicBezTo>
                      <a:pt x="477" y="34"/>
                      <a:pt x="475" y="33"/>
                      <a:pt x="474" y="32"/>
                    </a:cubicBezTo>
                    <a:cubicBezTo>
                      <a:pt x="475" y="32"/>
                      <a:pt x="475" y="32"/>
                      <a:pt x="476" y="32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6" y="31"/>
                      <a:pt x="476" y="31"/>
                      <a:pt x="476" y="31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29"/>
                      <a:pt x="473" y="29"/>
                      <a:pt x="472" y="28"/>
                    </a:cubicBezTo>
                    <a:cubicBezTo>
                      <a:pt x="473" y="27"/>
                      <a:pt x="473" y="28"/>
                      <a:pt x="474" y="28"/>
                    </a:cubicBezTo>
                    <a:cubicBezTo>
                      <a:pt x="474" y="27"/>
                      <a:pt x="473" y="27"/>
                      <a:pt x="473" y="27"/>
                    </a:cubicBezTo>
                    <a:cubicBezTo>
                      <a:pt x="473" y="27"/>
                      <a:pt x="473" y="27"/>
                      <a:pt x="473" y="27"/>
                    </a:cubicBezTo>
                    <a:cubicBezTo>
                      <a:pt x="473" y="26"/>
                      <a:pt x="473" y="26"/>
                      <a:pt x="473" y="26"/>
                    </a:cubicBezTo>
                    <a:cubicBezTo>
                      <a:pt x="474" y="26"/>
                      <a:pt x="474" y="26"/>
                      <a:pt x="475" y="26"/>
                    </a:cubicBezTo>
                    <a:cubicBezTo>
                      <a:pt x="475" y="26"/>
                      <a:pt x="474" y="26"/>
                      <a:pt x="474" y="26"/>
                    </a:cubicBezTo>
                    <a:cubicBezTo>
                      <a:pt x="475" y="25"/>
                      <a:pt x="475" y="25"/>
                      <a:pt x="475" y="25"/>
                    </a:cubicBezTo>
                    <a:cubicBezTo>
                      <a:pt x="474" y="25"/>
                      <a:pt x="474" y="25"/>
                      <a:pt x="474" y="25"/>
                    </a:cubicBezTo>
                    <a:cubicBezTo>
                      <a:pt x="475" y="25"/>
                      <a:pt x="475" y="25"/>
                      <a:pt x="476" y="25"/>
                    </a:cubicBezTo>
                    <a:cubicBezTo>
                      <a:pt x="475" y="24"/>
                      <a:pt x="475" y="24"/>
                      <a:pt x="473" y="23"/>
                    </a:cubicBezTo>
                    <a:cubicBezTo>
                      <a:pt x="473" y="23"/>
                      <a:pt x="473" y="23"/>
                      <a:pt x="473" y="23"/>
                    </a:cubicBezTo>
                    <a:cubicBezTo>
                      <a:pt x="474" y="23"/>
                      <a:pt x="474" y="23"/>
                      <a:pt x="474" y="23"/>
                    </a:cubicBezTo>
                    <a:cubicBezTo>
                      <a:pt x="474" y="23"/>
                      <a:pt x="473" y="23"/>
                      <a:pt x="473" y="23"/>
                    </a:cubicBezTo>
                    <a:moveTo>
                      <a:pt x="504" y="38"/>
                    </a:moveTo>
                    <a:cubicBezTo>
                      <a:pt x="503" y="37"/>
                      <a:pt x="501" y="36"/>
                      <a:pt x="501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1" y="37"/>
                      <a:pt x="501" y="37"/>
                      <a:pt x="501" y="37"/>
                    </a:cubicBezTo>
                    <a:cubicBezTo>
                      <a:pt x="502" y="38"/>
                      <a:pt x="502" y="38"/>
                      <a:pt x="502" y="38"/>
                    </a:cubicBezTo>
                    <a:cubicBezTo>
                      <a:pt x="503" y="39"/>
                      <a:pt x="503" y="39"/>
                      <a:pt x="503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5" y="38"/>
                      <a:pt x="505" y="38"/>
                      <a:pt x="505" y="38"/>
                    </a:cubicBezTo>
                    <a:cubicBezTo>
                      <a:pt x="505" y="38"/>
                      <a:pt x="504" y="38"/>
                      <a:pt x="504" y="38"/>
                    </a:cubicBezTo>
                    <a:moveTo>
                      <a:pt x="428" y="7"/>
                    </a:moveTo>
                    <a:cubicBezTo>
                      <a:pt x="428" y="7"/>
                      <a:pt x="428" y="7"/>
                      <a:pt x="428" y="7"/>
                    </a:cubicBezTo>
                    <a:cubicBezTo>
                      <a:pt x="428" y="7"/>
                      <a:pt x="427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6" y="7"/>
                      <a:pt x="427" y="7"/>
                      <a:pt x="427" y="7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7" y="7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29" y="7"/>
                    </a:cubicBezTo>
                    <a:cubicBezTo>
                      <a:pt x="429" y="7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8" y="7"/>
                    </a:cubicBezTo>
                    <a:moveTo>
                      <a:pt x="431" y="8"/>
                    </a:moveTo>
                    <a:cubicBezTo>
                      <a:pt x="430" y="8"/>
                      <a:pt x="430" y="8"/>
                      <a:pt x="429" y="8"/>
                    </a:cubicBezTo>
                    <a:cubicBezTo>
                      <a:pt x="429" y="8"/>
                      <a:pt x="429" y="8"/>
                      <a:pt x="428" y="8"/>
                    </a:cubicBezTo>
                    <a:cubicBezTo>
                      <a:pt x="427" y="7"/>
                      <a:pt x="426" y="7"/>
                      <a:pt x="425" y="7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7"/>
                    </a:cubicBezTo>
                    <a:cubicBezTo>
                      <a:pt x="425" y="7"/>
                      <a:pt x="425" y="7"/>
                      <a:pt x="426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6" y="7"/>
                      <a:pt x="426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7" y="8"/>
                      <a:pt x="427" y="8"/>
                      <a:pt x="428" y="8"/>
                    </a:cubicBezTo>
                    <a:cubicBezTo>
                      <a:pt x="428" y="8"/>
                      <a:pt x="429" y="8"/>
                      <a:pt x="430" y="9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29" y="8"/>
                      <a:pt x="429" y="8"/>
                      <a:pt x="429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moveTo>
                      <a:pt x="433" y="10"/>
                    </a:moveTo>
                    <a:cubicBezTo>
                      <a:pt x="433" y="10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3" y="10"/>
                      <a:pt x="433" y="10"/>
                      <a:pt x="433" y="10"/>
                    </a:cubicBezTo>
                    <a:moveTo>
                      <a:pt x="430" y="9"/>
                    </a:moveTo>
                    <a:cubicBezTo>
                      <a:pt x="429" y="9"/>
                      <a:pt x="429" y="9"/>
                      <a:pt x="429" y="9"/>
                    </a:cubicBezTo>
                    <a:cubicBezTo>
                      <a:pt x="428" y="8"/>
                      <a:pt x="428" y="8"/>
                      <a:pt x="428" y="8"/>
                    </a:cubicBezTo>
                    <a:cubicBezTo>
                      <a:pt x="428" y="8"/>
                      <a:pt x="428" y="8"/>
                      <a:pt x="427" y="8"/>
                    </a:cubicBezTo>
                    <a:cubicBezTo>
                      <a:pt x="427" y="8"/>
                      <a:pt x="427" y="8"/>
                      <a:pt x="427" y="8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9" y="9"/>
                      <a:pt x="429" y="10"/>
                      <a:pt x="430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0" y="9"/>
                      <a:pt x="429" y="9"/>
                      <a:pt x="429" y="9"/>
                    </a:cubicBezTo>
                    <a:cubicBezTo>
                      <a:pt x="430" y="10"/>
                      <a:pt x="431" y="10"/>
                      <a:pt x="432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1" y="10"/>
                      <a:pt x="430" y="9"/>
                      <a:pt x="429" y="9"/>
                    </a:cubicBezTo>
                    <a:cubicBezTo>
                      <a:pt x="430" y="9"/>
                      <a:pt x="430" y="9"/>
                      <a:pt x="430" y="9"/>
                    </a:cubicBezTo>
                    <a:moveTo>
                      <a:pt x="425" y="7"/>
                    </a:moveTo>
                    <a:cubicBezTo>
                      <a:pt x="424" y="7"/>
                      <a:pt x="424" y="7"/>
                      <a:pt x="424" y="7"/>
                    </a:cubicBezTo>
                    <a:cubicBezTo>
                      <a:pt x="423" y="7"/>
                      <a:pt x="423" y="7"/>
                      <a:pt x="423" y="6"/>
                    </a:cubicBezTo>
                    <a:cubicBezTo>
                      <a:pt x="422" y="6"/>
                      <a:pt x="422" y="6"/>
                      <a:pt x="422" y="6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2" y="7"/>
                      <a:pt x="422" y="7"/>
                      <a:pt x="419" y="6"/>
                    </a:cubicBezTo>
                    <a:cubicBezTo>
                      <a:pt x="419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6"/>
                      <a:pt x="418" y="6"/>
                      <a:pt x="418" y="6"/>
                    </a:cubicBezTo>
                    <a:cubicBezTo>
                      <a:pt x="419" y="6"/>
                      <a:pt x="420" y="6"/>
                      <a:pt x="421" y="7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7"/>
                      <a:pt x="421" y="7"/>
                      <a:pt x="421" y="7"/>
                    </a:cubicBezTo>
                    <a:cubicBezTo>
                      <a:pt x="421" y="7"/>
                      <a:pt x="421" y="7"/>
                      <a:pt x="421" y="7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8"/>
                      <a:pt x="424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4" y="9"/>
                    </a:cubicBezTo>
                    <a:cubicBezTo>
                      <a:pt x="424" y="9"/>
                      <a:pt x="424" y="9"/>
                      <a:pt x="424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4" y="9"/>
                      <a:pt x="423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3" y="8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4" y="8"/>
                      <a:pt x="424" y="8"/>
                      <a:pt x="425" y="8"/>
                    </a:cubicBezTo>
                    <a:cubicBezTo>
                      <a:pt x="425" y="8"/>
                      <a:pt x="425" y="8"/>
                      <a:pt x="425" y="8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5" y="7"/>
                      <a:pt x="425" y="7"/>
                    </a:cubicBezTo>
                    <a:moveTo>
                      <a:pt x="421" y="8"/>
                    </a:moveTo>
                    <a:cubicBezTo>
                      <a:pt x="420" y="8"/>
                      <a:pt x="420" y="8"/>
                      <a:pt x="419" y="7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418" y="7"/>
                      <a:pt x="417" y="7"/>
                      <a:pt x="417" y="7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7" y="7"/>
                      <a:pt x="417" y="7"/>
                    </a:cubicBez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7" y="7"/>
                      <a:pt x="417" y="7"/>
                      <a:pt x="417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6" y="7"/>
                      <a:pt x="415" y="7"/>
                    </a:cubicBezTo>
                    <a:cubicBezTo>
                      <a:pt x="416" y="8"/>
                      <a:pt x="416" y="8"/>
                      <a:pt x="416" y="8"/>
                    </a:cubicBezTo>
                    <a:cubicBezTo>
                      <a:pt x="416" y="8"/>
                      <a:pt x="415" y="7"/>
                      <a:pt x="415" y="7"/>
                    </a:cubicBezTo>
                    <a:cubicBezTo>
                      <a:pt x="414" y="7"/>
                      <a:pt x="414" y="7"/>
                      <a:pt x="414" y="7"/>
                    </a:cubicBezTo>
                    <a:cubicBezTo>
                      <a:pt x="416" y="8"/>
                      <a:pt x="417" y="9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8" y="8"/>
                      <a:pt x="418" y="8"/>
                    </a:cubicBezTo>
                    <a:cubicBezTo>
                      <a:pt x="418" y="8"/>
                      <a:pt x="418" y="8"/>
                      <a:pt x="418" y="8"/>
                    </a:cubicBezTo>
                    <a:cubicBezTo>
                      <a:pt x="419" y="8"/>
                      <a:pt x="419" y="8"/>
                      <a:pt x="420" y="9"/>
                    </a:cubicBezTo>
                    <a:cubicBezTo>
                      <a:pt x="419" y="9"/>
                      <a:pt x="419" y="9"/>
                      <a:pt x="419" y="9"/>
                    </a:cubicBezTo>
                    <a:cubicBezTo>
                      <a:pt x="420" y="9"/>
                      <a:pt x="420" y="9"/>
                      <a:pt x="420" y="9"/>
                    </a:cubicBezTo>
                    <a:cubicBezTo>
                      <a:pt x="421" y="9"/>
                      <a:pt x="421" y="10"/>
                      <a:pt x="422" y="10"/>
                    </a:cubicBezTo>
                    <a:cubicBezTo>
                      <a:pt x="424" y="10"/>
                      <a:pt x="424" y="10"/>
                      <a:pt x="424" y="10"/>
                    </a:cubicBezTo>
                    <a:cubicBezTo>
                      <a:pt x="424" y="10"/>
                      <a:pt x="423" y="9"/>
                      <a:pt x="421" y="9"/>
                    </a:cubicBezTo>
                    <a:cubicBezTo>
                      <a:pt x="421" y="9"/>
                      <a:pt x="421" y="9"/>
                      <a:pt x="421" y="9"/>
                    </a:cubicBezTo>
                    <a:cubicBezTo>
                      <a:pt x="421" y="9"/>
                      <a:pt x="421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8"/>
                      <a:pt x="421" y="8"/>
                      <a:pt x="421" y="8"/>
                    </a:cubicBezTo>
                    <a:moveTo>
                      <a:pt x="399" y="10"/>
                    </a:moveTo>
                    <a:cubicBezTo>
                      <a:pt x="399" y="9"/>
                      <a:pt x="399" y="9"/>
                      <a:pt x="399" y="9"/>
                    </a:cubicBezTo>
                    <a:cubicBezTo>
                      <a:pt x="398" y="9"/>
                      <a:pt x="398" y="9"/>
                      <a:pt x="398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6" y="8"/>
                      <a:pt x="395" y="8"/>
                      <a:pt x="395" y="8"/>
                    </a:cubicBezTo>
                    <a:cubicBezTo>
                      <a:pt x="395" y="9"/>
                      <a:pt x="395" y="9"/>
                      <a:pt x="394" y="9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2" y="8"/>
                      <a:pt x="392" y="8"/>
                    </a:cubicBezTo>
                    <a:cubicBezTo>
                      <a:pt x="392" y="8"/>
                      <a:pt x="390" y="8"/>
                      <a:pt x="389" y="8"/>
                    </a:cubicBezTo>
                    <a:cubicBezTo>
                      <a:pt x="389" y="8"/>
                      <a:pt x="388" y="9"/>
                      <a:pt x="390" y="9"/>
                    </a:cubicBezTo>
                    <a:cubicBezTo>
                      <a:pt x="390" y="9"/>
                      <a:pt x="390" y="9"/>
                      <a:pt x="390" y="9"/>
                    </a:cubicBezTo>
                    <a:cubicBezTo>
                      <a:pt x="391" y="9"/>
                      <a:pt x="391" y="9"/>
                      <a:pt x="391" y="9"/>
                    </a:cubicBezTo>
                    <a:cubicBezTo>
                      <a:pt x="391" y="9"/>
                      <a:pt x="391" y="9"/>
                      <a:pt x="392" y="9"/>
                    </a:cubicBezTo>
                    <a:cubicBezTo>
                      <a:pt x="392" y="9"/>
                      <a:pt x="392" y="10"/>
                      <a:pt x="393" y="10"/>
                    </a:cubicBezTo>
                    <a:cubicBezTo>
                      <a:pt x="392" y="10"/>
                      <a:pt x="391" y="10"/>
                      <a:pt x="391" y="10"/>
                    </a:cubicBezTo>
                    <a:cubicBezTo>
                      <a:pt x="391" y="10"/>
                      <a:pt x="391" y="10"/>
                      <a:pt x="391" y="10"/>
                    </a:cubicBezTo>
                    <a:cubicBezTo>
                      <a:pt x="391" y="11"/>
                      <a:pt x="392" y="11"/>
                      <a:pt x="392" y="11"/>
                    </a:cubicBezTo>
                    <a:cubicBezTo>
                      <a:pt x="393" y="11"/>
                      <a:pt x="393" y="11"/>
                      <a:pt x="394" y="11"/>
                    </a:cubicBezTo>
                    <a:cubicBezTo>
                      <a:pt x="394" y="11"/>
                      <a:pt x="394" y="11"/>
                      <a:pt x="394" y="11"/>
                    </a:cubicBezTo>
                    <a:cubicBezTo>
                      <a:pt x="395" y="11"/>
                      <a:pt x="395" y="11"/>
                      <a:pt x="395" y="11"/>
                    </a:cubicBezTo>
                    <a:cubicBezTo>
                      <a:pt x="396" y="12"/>
                      <a:pt x="396" y="12"/>
                      <a:pt x="396" y="12"/>
                    </a:cubicBezTo>
                    <a:cubicBezTo>
                      <a:pt x="397" y="12"/>
                      <a:pt x="397" y="11"/>
                      <a:pt x="397" y="11"/>
                    </a:cubicBezTo>
                    <a:cubicBezTo>
                      <a:pt x="398" y="11"/>
                      <a:pt x="398" y="11"/>
                      <a:pt x="399" y="11"/>
                    </a:cubicBezTo>
                    <a:cubicBezTo>
                      <a:pt x="398" y="11"/>
                      <a:pt x="398" y="11"/>
                      <a:pt x="398" y="11"/>
                    </a:cubicBezTo>
                    <a:cubicBezTo>
                      <a:pt x="398" y="10"/>
                      <a:pt x="398" y="10"/>
                      <a:pt x="398" y="10"/>
                    </a:cubicBezTo>
                    <a:cubicBezTo>
                      <a:pt x="398" y="10"/>
                      <a:pt x="399" y="10"/>
                      <a:pt x="399" y="10"/>
                    </a:cubicBezTo>
                    <a:moveTo>
                      <a:pt x="390" y="11"/>
                    </a:move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moveTo>
                      <a:pt x="401" y="18"/>
                    </a:moveTo>
                    <a:cubicBezTo>
                      <a:pt x="401" y="17"/>
                      <a:pt x="401" y="17"/>
                      <a:pt x="401" y="17"/>
                    </a:cubicBezTo>
                    <a:cubicBezTo>
                      <a:pt x="401" y="17"/>
                      <a:pt x="401" y="17"/>
                      <a:pt x="399" y="17"/>
                    </a:cubicBezTo>
                    <a:cubicBezTo>
                      <a:pt x="398" y="16"/>
                      <a:pt x="398" y="16"/>
                      <a:pt x="398" y="16"/>
                    </a:cubicBezTo>
                    <a:cubicBezTo>
                      <a:pt x="398" y="15"/>
                      <a:pt x="397" y="15"/>
                      <a:pt x="396" y="15"/>
                    </a:cubicBezTo>
                    <a:cubicBezTo>
                      <a:pt x="396" y="15"/>
                      <a:pt x="396" y="14"/>
                      <a:pt x="395" y="14"/>
                    </a:cubicBezTo>
                    <a:cubicBezTo>
                      <a:pt x="395" y="14"/>
                      <a:pt x="395" y="14"/>
                      <a:pt x="394" y="13"/>
                    </a:cubicBezTo>
                    <a:cubicBezTo>
                      <a:pt x="394" y="13"/>
                      <a:pt x="394" y="13"/>
                      <a:pt x="393" y="13"/>
                    </a:cubicBezTo>
                    <a:cubicBezTo>
                      <a:pt x="393" y="13"/>
                      <a:pt x="393" y="12"/>
                      <a:pt x="392" y="12"/>
                    </a:cubicBezTo>
                    <a:cubicBezTo>
                      <a:pt x="392" y="12"/>
                      <a:pt x="392" y="12"/>
                      <a:pt x="392" y="12"/>
                    </a:cubicBezTo>
                    <a:cubicBezTo>
                      <a:pt x="392" y="12"/>
                      <a:pt x="392" y="12"/>
                      <a:pt x="391" y="12"/>
                    </a:cubicBezTo>
                    <a:cubicBezTo>
                      <a:pt x="390" y="12"/>
                      <a:pt x="390" y="12"/>
                      <a:pt x="390" y="12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89" y="11"/>
                      <a:pt x="389" y="11"/>
                      <a:pt x="389" y="11"/>
                    </a:cubicBezTo>
                    <a:cubicBezTo>
                      <a:pt x="389" y="10"/>
                      <a:pt x="389" y="10"/>
                      <a:pt x="389" y="10"/>
                    </a:cubicBezTo>
                    <a:cubicBezTo>
                      <a:pt x="388" y="10"/>
                      <a:pt x="387" y="9"/>
                      <a:pt x="387" y="9"/>
                    </a:cubicBezTo>
                    <a:cubicBezTo>
                      <a:pt x="387" y="9"/>
                      <a:pt x="387" y="9"/>
                      <a:pt x="387" y="9"/>
                    </a:cubicBezTo>
                    <a:cubicBezTo>
                      <a:pt x="386" y="9"/>
                      <a:pt x="386" y="9"/>
                      <a:pt x="386" y="10"/>
                    </a:cubicBezTo>
                    <a:cubicBezTo>
                      <a:pt x="386" y="10"/>
                      <a:pt x="386" y="10"/>
                      <a:pt x="386" y="10"/>
                    </a:cubicBezTo>
                    <a:cubicBezTo>
                      <a:pt x="386" y="11"/>
                      <a:pt x="387" y="11"/>
                      <a:pt x="387" y="11"/>
                    </a:cubicBezTo>
                    <a:cubicBezTo>
                      <a:pt x="386" y="12"/>
                      <a:pt x="386" y="12"/>
                      <a:pt x="386" y="12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9"/>
                      <a:pt x="385" y="9"/>
                      <a:pt x="385" y="9"/>
                    </a:cubicBezTo>
                    <a:cubicBezTo>
                      <a:pt x="384" y="10"/>
                      <a:pt x="384" y="10"/>
                      <a:pt x="384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2" y="10"/>
                    </a:cubicBezTo>
                    <a:cubicBezTo>
                      <a:pt x="382" y="10"/>
                      <a:pt x="381" y="10"/>
                      <a:pt x="381" y="10"/>
                    </a:cubicBezTo>
                    <a:cubicBezTo>
                      <a:pt x="378" y="10"/>
                      <a:pt x="380" y="11"/>
                      <a:pt x="380" y="11"/>
                    </a:cubicBezTo>
                    <a:cubicBezTo>
                      <a:pt x="380" y="11"/>
                      <a:pt x="381" y="11"/>
                      <a:pt x="381" y="11"/>
                    </a:cubicBezTo>
                    <a:cubicBezTo>
                      <a:pt x="381" y="11"/>
                      <a:pt x="381" y="12"/>
                      <a:pt x="381" y="12"/>
                    </a:cubicBezTo>
                    <a:cubicBezTo>
                      <a:pt x="380" y="13"/>
                      <a:pt x="381" y="13"/>
                      <a:pt x="381" y="14"/>
                    </a:cubicBezTo>
                    <a:cubicBezTo>
                      <a:pt x="380" y="14"/>
                      <a:pt x="380" y="12"/>
                      <a:pt x="379" y="12"/>
                    </a:cubicBezTo>
                    <a:cubicBezTo>
                      <a:pt x="379" y="13"/>
                      <a:pt x="379" y="13"/>
                      <a:pt x="379" y="14"/>
                    </a:cubicBezTo>
                    <a:cubicBezTo>
                      <a:pt x="380" y="15"/>
                      <a:pt x="381" y="15"/>
                      <a:pt x="381" y="15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2" y="15"/>
                      <a:pt x="382" y="15"/>
                      <a:pt x="382" y="15"/>
                    </a:cubicBezTo>
                    <a:cubicBezTo>
                      <a:pt x="382" y="15"/>
                      <a:pt x="382" y="15"/>
                      <a:pt x="383" y="15"/>
                    </a:cubicBezTo>
                    <a:cubicBezTo>
                      <a:pt x="383" y="15"/>
                      <a:pt x="383" y="15"/>
                      <a:pt x="383" y="15"/>
                    </a:cubicBezTo>
                    <a:cubicBezTo>
                      <a:pt x="384" y="15"/>
                      <a:pt x="384" y="14"/>
                      <a:pt x="384" y="14"/>
                    </a:cubicBezTo>
                    <a:cubicBezTo>
                      <a:pt x="384" y="14"/>
                      <a:pt x="384" y="14"/>
                      <a:pt x="385" y="14"/>
                    </a:cubicBezTo>
                    <a:cubicBezTo>
                      <a:pt x="385" y="14"/>
                      <a:pt x="385" y="14"/>
                      <a:pt x="385" y="14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4"/>
                    </a:cubicBezTo>
                    <a:cubicBezTo>
                      <a:pt x="386" y="14"/>
                      <a:pt x="386" y="14"/>
                      <a:pt x="387" y="14"/>
                    </a:cubicBezTo>
                    <a:cubicBezTo>
                      <a:pt x="387" y="14"/>
                      <a:pt x="387" y="14"/>
                      <a:pt x="387" y="14"/>
                    </a:cubicBezTo>
                    <a:cubicBezTo>
                      <a:pt x="388" y="14"/>
                      <a:pt x="388" y="14"/>
                      <a:pt x="388" y="14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7" y="15"/>
                    </a:cubicBezTo>
                    <a:cubicBezTo>
                      <a:pt x="387" y="15"/>
                      <a:pt x="387" y="15"/>
                      <a:pt x="387" y="15"/>
                    </a:cubicBezTo>
                    <a:cubicBezTo>
                      <a:pt x="387" y="15"/>
                      <a:pt x="383" y="15"/>
                      <a:pt x="383" y="16"/>
                    </a:cubicBezTo>
                    <a:cubicBezTo>
                      <a:pt x="383" y="17"/>
                      <a:pt x="383" y="17"/>
                      <a:pt x="383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5" y="17"/>
                      <a:pt x="385" y="17"/>
                      <a:pt x="386" y="17"/>
                    </a:cubicBezTo>
                    <a:cubicBezTo>
                      <a:pt x="386" y="17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8" y="16"/>
                    </a:cubicBezTo>
                    <a:cubicBezTo>
                      <a:pt x="387" y="17"/>
                      <a:pt x="387" y="17"/>
                      <a:pt x="387" y="17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3" y="17"/>
                      <a:pt x="383" y="18"/>
                      <a:pt x="384" y="19"/>
                    </a:cubicBezTo>
                    <a:cubicBezTo>
                      <a:pt x="384" y="19"/>
                      <a:pt x="384" y="19"/>
                      <a:pt x="385" y="19"/>
                    </a:cubicBezTo>
                    <a:cubicBezTo>
                      <a:pt x="386" y="19"/>
                      <a:pt x="386" y="19"/>
                      <a:pt x="388" y="22"/>
                    </a:cubicBezTo>
                    <a:cubicBezTo>
                      <a:pt x="388" y="22"/>
                      <a:pt x="388" y="22"/>
                      <a:pt x="388" y="22"/>
                    </a:cubicBezTo>
                    <a:cubicBezTo>
                      <a:pt x="388" y="21"/>
                      <a:pt x="388" y="21"/>
                      <a:pt x="388" y="21"/>
                    </a:cubicBezTo>
                    <a:cubicBezTo>
                      <a:pt x="388" y="21"/>
                      <a:pt x="389" y="21"/>
                      <a:pt x="389" y="20"/>
                    </a:cubicBezTo>
                    <a:cubicBezTo>
                      <a:pt x="389" y="19"/>
                      <a:pt x="389" y="19"/>
                      <a:pt x="389" y="18"/>
                    </a:cubicBezTo>
                    <a:cubicBezTo>
                      <a:pt x="390" y="18"/>
                      <a:pt x="390" y="18"/>
                      <a:pt x="390" y="18"/>
                    </a:cubicBezTo>
                    <a:cubicBezTo>
                      <a:pt x="390" y="17"/>
                      <a:pt x="390" y="17"/>
                      <a:pt x="390" y="16"/>
                    </a:cubicBezTo>
                    <a:cubicBezTo>
                      <a:pt x="391" y="16"/>
                      <a:pt x="391" y="16"/>
                      <a:pt x="391" y="16"/>
                    </a:cubicBezTo>
                    <a:cubicBezTo>
                      <a:pt x="391" y="15"/>
                      <a:pt x="391" y="14"/>
                      <a:pt x="391" y="14"/>
                    </a:cubicBezTo>
                    <a:cubicBezTo>
                      <a:pt x="391" y="14"/>
                      <a:pt x="392" y="14"/>
                      <a:pt x="393" y="14"/>
                    </a:cubicBezTo>
                    <a:cubicBezTo>
                      <a:pt x="393" y="14"/>
                      <a:pt x="393" y="14"/>
                      <a:pt x="393" y="14"/>
                    </a:cubicBezTo>
                    <a:cubicBezTo>
                      <a:pt x="393" y="14"/>
                      <a:pt x="393" y="15"/>
                      <a:pt x="393" y="15"/>
                    </a:cubicBezTo>
                    <a:cubicBezTo>
                      <a:pt x="395" y="15"/>
                      <a:pt x="395" y="17"/>
                      <a:pt x="395" y="17"/>
                    </a:cubicBezTo>
                    <a:cubicBezTo>
                      <a:pt x="394" y="17"/>
                      <a:pt x="394" y="18"/>
                      <a:pt x="395" y="18"/>
                    </a:cubicBezTo>
                    <a:cubicBezTo>
                      <a:pt x="395" y="18"/>
                      <a:pt x="395" y="18"/>
                      <a:pt x="395" y="18"/>
                    </a:cubicBezTo>
                    <a:cubicBezTo>
                      <a:pt x="396" y="18"/>
                      <a:pt x="396" y="17"/>
                      <a:pt x="397" y="17"/>
                    </a:cubicBezTo>
                    <a:cubicBezTo>
                      <a:pt x="397" y="18"/>
                      <a:pt x="397" y="18"/>
                      <a:pt x="398" y="19"/>
                    </a:cubicBezTo>
                    <a:cubicBezTo>
                      <a:pt x="398" y="19"/>
                      <a:pt x="398" y="19"/>
                      <a:pt x="399" y="19"/>
                    </a:cubicBezTo>
                    <a:cubicBezTo>
                      <a:pt x="399" y="19"/>
                      <a:pt x="399" y="19"/>
                      <a:pt x="399" y="19"/>
                    </a:cubicBezTo>
                    <a:cubicBezTo>
                      <a:pt x="399" y="18"/>
                      <a:pt x="399" y="18"/>
                      <a:pt x="399" y="18"/>
                    </a:cubicBezTo>
                    <a:cubicBezTo>
                      <a:pt x="400" y="18"/>
                      <a:pt x="400" y="18"/>
                      <a:pt x="401" y="18"/>
                    </a:cubicBezTo>
                    <a:cubicBezTo>
                      <a:pt x="401" y="18"/>
                      <a:pt x="401" y="18"/>
                      <a:pt x="401" y="18"/>
                    </a:cubicBezTo>
                    <a:moveTo>
                      <a:pt x="609" y="325"/>
                    </a:moveTo>
                    <a:cubicBezTo>
                      <a:pt x="608" y="313"/>
                      <a:pt x="607" y="300"/>
                      <a:pt x="605" y="288"/>
                    </a:cubicBezTo>
                    <a:cubicBezTo>
                      <a:pt x="590" y="288"/>
                      <a:pt x="575" y="288"/>
                      <a:pt x="558" y="288"/>
                    </a:cubicBezTo>
                    <a:cubicBezTo>
                      <a:pt x="537" y="287"/>
                      <a:pt x="514" y="287"/>
                      <a:pt x="492" y="287"/>
                    </a:cubicBezTo>
                    <a:cubicBezTo>
                      <a:pt x="492" y="287"/>
                      <a:pt x="490" y="292"/>
                      <a:pt x="489" y="294"/>
                    </a:cubicBezTo>
                    <a:cubicBezTo>
                      <a:pt x="488" y="294"/>
                      <a:pt x="488" y="294"/>
                      <a:pt x="488" y="294"/>
                    </a:cubicBezTo>
                    <a:cubicBezTo>
                      <a:pt x="488" y="295"/>
                      <a:pt x="488" y="295"/>
                      <a:pt x="488" y="295"/>
                    </a:cubicBezTo>
                    <a:cubicBezTo>
                      <a:pt x="487" y="295"/>
                      <a:pt x="487" y="295"/>
                      <a:pt x="487" y="295"/>
                    </a:cubicBezTo>
                    <a:cubicBezTo>
                      <a:pt x="486" y="295"/>
                      <a:pt x="486" y="295"/>
                      <a:pt x="484" y="295"/>
                    </a:cubicBezTo>
                    <a:cubicBezTo>
                      <a:pt x="484" y="295"/>
                      <a:pt x="484" y="295"/>
                      <a:pt x="484" y="295"/>
                    </a:cubicBezTo>
                    <a:cubicBezTo>
                      <a:pt x="483" y="295"/>
                      <a:pt x="483" y="295"/>
                      <a:pt x="483" y="295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1" y="296"/>
                      <a:pt x="481" y="296"/>
                      <a:pt x="480" y="296"/>
                    </a:cubicBezTo>
                    <a:cubicBezTo>
                      <a:pt x="480" y="295"/>
                      <a:pt x="479" y="295"/>
                      <a:pt x="479" y="295"/>
                    </a:cubicBezTo>
                    <a:cubicBezTo>
                      <a:pt x="479" y="295"/>
                      <a:pt x="478" y="294"/>
                      <a:pt x="478" y="294"/>
                    </a:cubicBezTo>
                    <a:cubicBezTo>
                      <a:pt x="478" y="294"/>
                      <a:pt x="475" y="294"/>
                      <a:pt x="473" y="294"/>
                    </a:cubicBezTo>
                    <a:cubicBezTo>
                      <a:pt x="473" y="294"/>
                      <a:pt x="473" y="294"/>
                      <a:pt x="473" y="294"/>
                    </a:cubicBezTo>
                    <a:cubicBezTo>
                      <a:pt x="472" y="294"/>
                      <a:pt x="472" y="294"/>
                      <a:pt x="472" y="294"/>
                    </a:cubicBezTo>
                    <a:cubicBezTo>
                      <a:pt x="471" y="294"/>
                      <a:pt x="471" y="294"/>
                      <a:pt x="471" y="294"/>
                    </a:cubicBezTo>
                    <a:cubicBezTo>
                      <a:pt x="473" y="295"/>
                      <a:pt x="474" y="295"/>
                      <a:pt x="477" y="296"/>
                    </a:cubicBezTo>
                    <a:cubicBezTo>
                      <a:pt x="478" y="296"/>
                      <a:pt x="478" y="297"/>
                      <a:pt x="478" y="297"/>
                    </a:cubicBezTo>
                    <a:cubicBezTo>
                      <a:pt x="478" y="298"/>
                      <a:pt x="478" y="298"/>
                      <a:pt x="478" y="298"/>
                    </a:cubicBezTo>
                    <a:cubicBezTo>
                      <a:pt x="478" y="299"/>
                      <a:pt x="478" y="299"/>
                      <a:pt x="479" y="300"/>
                    </a:cubicBezTo>
                    <a:cubicBezTo>
                      <a:pt x="479" y="300"/>
                      <a:pt x="479" y="301"/>
                      <a:pt x="479" y="301"/>
                    </a:cubicBezTo>
                    <a:cubicBezTo>
                      <a:pt x="479" y="302"/>
                      <a:pt x="479" y="302"/>
                      <a:pt x="479" y="302"/>
                    </a:cubicBezTo>
                    <a:cubicBezTo>
                      <a:pt x="479" y="303"/>
                      <a:pt x="479" y="303"/>
                      <a:pt x="479" y="303"/>
                    </a:cubicBezTo>
                    <a:cubicBezTo>
                      <a:pt x="479" y="306"/>
                      <a:pt x="482" y="308"/>
                      <a:pt x="483" y="311"/>
                    </a:cubicBezTo>
                    <a:cubicBezTo>
                      <a:pt x="485" y="314"/>
                      <a:pt x="486" y="314"/>
                      <a:pt x="487" y="315"/>
                    </a:cubicBezTo>
                    <a:cubicBezTo>
                      <a:pt x="488" y="315"/>
                      <a:pt x="488" y="315"/>
                      <a:pt x="489" y="315"/>
                    </a:cubicBezTo>
                    <a:cubicBezTo>
                      <a:pt x="491" y="316"/>
                      <a:pt x="491" y="313"/>
                      <a:pt x="492" y="312"/>
                    </a:cubicBezTo>
                    <a:cubicBezTo>
                      <a:pt x="492" y="313"/>
                      <a:pt x="493" y="313"/>
                      <a:pt x="493" y="313"/>
                    </a:cubicBezTo>
                    <a:cubicBezTo>
                      <a:pt x="495" y="316"/>
                      <a:pt x="498" y="318"/>
                      <a:pt x="499" y="321"/>
                    </a:cubicBezTo>
                    <a:cubicBezTo>
                      <a:pt x="505" y="332"/>
                      <a:pt x="505" y="332"/>
                      <a:pt x="505" y="332"/>
                    </a:cubicBezTo>
                    <a:cubicBezTo>
                      <a:pt x="505" y="333"/>
                      <a:pt x="505" y="333"/>
                      <a:pt x="505" y="333"/>
                    </a:cubicBezTo>
                    <a:cubicBezTo>
                      <a:pt x="504" y="335"/>
                      <a:pt x="504" y="337"/>
                      <a:pt x="505" y="339"/>
                    </a:cubicBezTo>
                    <a:cubicBezTo>
                      <a:pt x="506" y="341"/>
                      <a:pt x="509" y="340"/>
                      <a:pt x="510" y="341"/>
                    </a:cubicBezTo>
                    <a:cubicBezTo>
                      <a:pt x="511" y="342"/>
                      <a:pt x="516" y="352"/>
                      <a:pt x="516" y="352"/>
                    </a:cubicBezTo>
                    <a:cubicBezTo>
                      <a:pt x="518" y="356"/>
                      <a:pt x="514" y="362"/>
                      <a:pt x="519" y="364"/>
                    </a:cubicBezTo>
                    <a:cubicBezTo>
                      <a:pt x="519" y="364"/>
                      <a:pt x="525" y="368"/>
                      <a:pt x="527" y="373"/>
                    </a:cubicBezTo>
                    <a:cubicBezTo>
                      <a:pt x="527" y="376"/>
                      <a:pt x="528" y="376"/>
                      <a:pt x="529" y="377"/>
                    </a:cubicBezTo>
                    <a:cubicBezTo>
                      <a:pt x="531" y="379"/>
                      <a:pt x="531" y="379"/>
                      <a:pt x="538" y="397"/>
                    </a:cubicBezTo>
                    <a:cubicBezTo>
                      <a:pt x="538" y="401"/>
                      <a:pt x="538" y="404"/>
                      <a:pt x="538" y="408"/>
                    </a:cubicBezTo>
                    <a:cubicBezTo>
                      <a:pt x="539" y="414"/>
                      <a:pt x="547" y="415"/>
                      <a:pt x="549" y="412"/>
                    </a:cubicBezTo>
                    <a:cubicBezTo>
                      <a:pt x="553" y="408"/>
                      <a:pt x="553" y="408"/>
                      <a:pt x="555" y="407"/>
                    </a:cubicBezTo>
                    <a:cubicBezTo>
                      <a:pt x="557" y="407"/>
                      <a:pt x="559" y="407"/>
                      <a:pt x="561" y="407"/>
                    </a:cubicBezTo>
                    <a:cubicBezTo>
                      <a:pt x="561" y="407"/>
                      <a:pt x="561" y="407"/>
                      <a:pt x="561" y="407"/>
                    </a:cubicBezTo>
                    <a:cubicBezTo>
                      <a:pt x="562" y="408"/>
                      <a:pt x="562" y="408"/>
                      <a:pt x="563" y="408"/>
                    </a:cubicBezTo>
                    <a:cubicBezTo>
                      <a:pt x="563" y="408"/>
                      <a:pt x="563" y="408"/>
                      <a:pt x="563" y="408"/>
                    </a:cubicBezTo>
                    <a:cubicBezTo>
                      <a:pt x="564" y="408"/>
                      <a:pt x="564" y="407"/>
                      <a:pt x="565" y="406"/>
                    </a:cubicBezTo>
                    <a:cubicBezTo>
                      <a:pt x="569" y="400"/>
                      <a:pt x="577" y="402"/>
                      <a:pt x="582" y="397"/>
                    </a:cubicBezTo>
                    <a:cubicBezTo>
                      <a:pt x="583" y="396"/>
                      <a:pt x="583" y="396"/>
                      <a:pt x="586" y="396"/>
                    </a:cubicBezTo>
                    <a:cubicBezTo>
                      <a:pt x="587" y="395"/>
                      <a:pt x="587" y="395"/>
                      <a:pt x="587" y="395"/>
                    </a:cubicBezTo>
                    <a:cubicBezTo>
                      <a:pt x="587" y="392"/>
                      <a:pt x="587" y="392"/>
                      <a:pt x="588" y="391"/>
                    </a:cubicBezTo>
                    <a:cubicBezTo>
                      <a:pt x="589" y="391"/>
                      <a:pt x="589" y="391"/>
                      <a:pt x="591" y="390"/>
                    </a:cubicBezTo>
                    <a:cubicBezTo>
                      <a:pt x="593" y="389"/>
                      <a:pt x="593" y="389"/>
                      <a:pt x="601" y="389"/>
                    </a:cubicBezTo>
                    <a:cubicBezTo>
                      <a:pt x="601" y="389"/>
                      <a:pt x="601" y="385"/>
                      <a:pt x="603" y="382"/>
                    </a:cubicBezTo>
                    <a:cubicBezTo>
                      <a:pt x="605" y="382"/>
                      <a:pt x="606" y="382"/>
                      <a:pt x="608" y="382"/>
                    </a:cubicBezTo>
                    <a:cubicBezTo>
                      <a:pt x="609" y="379"/>
                      <a:pt x="610" y="376"/>
                      <a:pt x="610" y="376"/>
                    </a:cubicBezTo>
                    <a:cubicBezTo>
                      <a:pt x="611" y="365"/>
                      <a:pt x="610" y="354"/>
                      <a:pt x="610" y="342"/>
                    </a:cubicBezTo>
                    <a:cubicBezTo>
                      <a:pt x="609" y="343"/>
                      <a:pt x="609" y="343"/>
                      <a:pt x="609" y="343"/>
                    </a:cubicBezTo>
                    <a:cubicBezTo>
                      <a:pt x="608" y="342"/>
                      <a:pt x="609" y="340"/>
                      <a:pt x="608" y="339"/>
                    </a:cubicBezTo>
                    <a:cubicBezTo>
                      <a:pt x="607" y="339"/>
                      <a:pt x="607" y="339"/>
                      <a:pt x="607" y="338"/>
                    </a:cubicBezTo>
                    <a:cubicBezTo>
                      <a:pt x="607" y="335"/>
                      <a:pt x="606" y="333"/>
                      <a:pt x="606" y="331"/>
                    </a:cubicBezTo>
                    <a:cubicBezTo>
                      <a:pt x="606" y="330"/>
                      <a:pt x="606" y="330"/>
                      <a:pt x="605" y="329"/>
                    </a:cubicBezTo>
                    <a:cubicBezTo>
                      <a:pt x="602" y="331"/>
                      <a:pt x="602" y="331"/>
                      <a:pt x="601" y="340"/>
                    </a:cubicBezTo>
                    <a:cubicBezTo>
                      <a:pt x="600" y="340"/>
                      <a:pt x="599" y="340"/>
                      <a:pt x="597" y="340"/>
                    </a:cubicBezTo>
                    <a:cubicBezTo>
                      <a:pt x="596" y="340"/>
                      <a:pt x="596" y="340"/>
                      <a:pt x="596" y="340"/>
                    </a:cubicBezTo>
                    <a:cubicBezTo>
                      <a:pt x="595" y="340"/>
                      <a:pt x="594" y="339"/>
                      <a:pt x="593" y="339"/>
                    </a:cubicBezTo>
                    <a:cubicBezTo>
                      <a:pt x="592" y="339"/>
                      <a:pt x="592" y="339"/>
                      <a:pt x="592" y="339"/>
                    </a:cubicBezTo>
                    <a:cubicBezTo>
                      <a:pt x="589" y="341"/>
                      <a:pt x="589" y="341"/>
                      <a:pt x="588" y="343"/>
                    </a:cubicBezTo>
                    <a:cubicBezTo>
                      <a:pt x="588" y="343"/>
                      <a:pt x="584" y="342"/>
                      <a:pt x="584" y="337"/>
                    </a:cubicBezTo>
                    <a:cubicBezTo>
                      <a:pt x="584" y="337"/>
                      <a:pt x="584" y="336"/>
                      <a:pt x="585" y="336"/>
                    </a:cubicBezTo>
                    <a:cubicBezTo>
                      <a:pt x="586" y="335"/>
                      <a:pt x="586" y="335"/>
                      <a:pt x="587" y="335"/>
                    </a:cubicBezTo>
                    <a:cubicBezTo>
                      <a:pt x="587" y="335"/>
                      <a:pt x="588" y="335"/>
                      <a:pt x="588" y="335"/>
                    </a:cubicBezTo>
                    <a:cubicBezTo>
                      <a:pt x="594" y="338"/>
                      <a:pt x="594" y="334"/>
                      <a:pt x="594" y="334"/>
                    </a:cubicBezTo>
                    <a:cubicBezTo>
                      <a:pt x="593" y="334"/>
                      <a:pt x="593" y="334"/>
                      <a:pt x="593" y="334"/>
                    </a:cubicBezTo>
                    <a:cubicBezTo>
                      <a:pt x="592" y="333"/>
                      <a:pt x="592" y="333"/>
                      <a:pt x="591" y="333"/>
                    </a:cubicBezTo>
                    <a:cubicBezTo>
                      <a:pt x="591" y="333"/>
                      <a:pt x="590" y="333"/>
                      <a:pt x="590" y="334"/>
                    </a:cubicBezTo>
                    <a:cubicBezTo>
                      <a:pt x="589" y="334"/>
                      <a:pt x="589" y="334"/>
                      <a:pt x="588" y="334"/>
                    </a:cubicBezTo>
                    <a:cubicBezTo>
                      <a:pt x="585" y="333"/>
                      <a:pt x="582" y="333"/>
                      <a:pt x="580" y="332"/>
                    </a:cubicBezTo>
                    <a:cubicBezTo>
                      <a:pt x="579" y="332"/>
                      <a:pt x="578" y="332"/>
                      <a:pt x="578" y="332"/>
                    </a:cubicBezTo>
                    <a:cubicBezTo>
                      <a:pt x="578" y="330"/>
                      <a:pt x="578" y="327"/>
                      <a:pt x="577" y="325"/>
                    </a:cubicBezTo>
                    <a:cubicBezTo>
                      <a:pt x="576" y="324"/>
                      <a:pt x="576" y="324"/>
                      <a:pt x="570" y="321"/>
                    </a:cubicBezTo>
                    <a:cubicBezTo>
                      <a:pt x="568" y="316"/>
                      <a:pt x="565" y="311"/>
                      <a:pt x="565" y="305"/>
                    </a:cubicBezTo>
                    <a:cubicBezTo>
                      <a:pt x="566" y="301"/>
                      <a:pt x="571" y="303"/>
                      <a:pt x="572" y="303"/>
                    </a:cubicBezTo>
                    <a:cubicBezTo>
                      <a:pt x="572" y="304"/>
                      <a:pt x="572" y="304"/>
                      <a:pt x="576" y="308"/>
                    </a:cubicBezTo>
                    <a:cubicBezTo>
                      <a:pt x="578" y="310"/>
                      <a:pt x="578" y="310"/>
                      <a:pt x="580" y="314"/>
                    </a:cubicBezTo>
                    <a:cubicBezTo>
                      <a:pt x="581" y="317"/>
                      <a:pt x="584" y="317"/>
                      <a:pt x="586" y="319"/>
                    </a:cubicBezTo>
                    <a:cubicBezTo>
                      <a:pt x="589" y="323"/>
                      <a:pt x="590" y="323"/>
                      <a:pt x="598" y="324"/>
                    </a:cubicBezTo>
                    <a:cubicBezTo>
                      <a:pt x="599" y="324"/>
                      <a:pt x="599" y="324"/>
                      <a:pt x="599" y="324"/>
                    </a:cubicBezTo>
                    <a:cubicBezTo>
                      <a:pt x="599" y="324"/>
                      <a:pt x="600" y="324"/>
                      <a:pt x="600" y="324"/>
                    </a:cubicBezTo>
                    <a:cubicBezTo>
                      <a:pt x="601" y="324"/>
                      <a:pt x="602" y="324"/>
                      <a:pt x="604" y="323"/>
                    </a:cubicBezTo>
                    <a:cubicBezTo>
                      <a:pt x="604" y="323"/>
                      <a:pt x="605" y="323"/>
                      <a:pt x="605" y="323"/>
                    </a:cubicBezTo>
                    <a:cubicBezTo>
                      <a:pt x="607" y="323"/>
                      <a:pt x="607" y="323"/>
                      <a:pt x="609" y="325"/>
                    </a:cubicBezTo>
                    <a:cubicBezTo>
                      <a:pt x="609" y="325"/>
                      <a:pt x="609" y="325"/>
                      <a:pt x="609" y="325"/>
                    </a:cubicBezTo>
                    <a:moveTo>
                      <a:pt x="680" y="160"/>
                    </a:moveTo>
                    <a:cubicBezTo>
                      <a:pt x="671" y="147"/>
                      <a:pt x="657" y="130"/>
                      <a:pt x="646" y="118"/>
                    </a:cubicBezTo>
                    <a:cubicBezTo>
                      <a:pt x="649" y="120"/>
                      <a:pt x="614" y="121"/>
                      <a:pt x="550" y="121"/>
                    </a:cubicBezTo>
                    <a:cubicBezTo>
                      <a:pt x="577" y="168"/>
                      <a:pt x="596" y="225"/>
                      <a:pt x="605" y="288"/>
                    </a:cubicBezTo>
                    <a:cubicBezTo>
                      <a:pt x="690" y="289"/>
                      <a:pt x="736" y="287"/>
                      <a:pt x="736" y="284"/>
                    </a:cubicBezTo>
                    <a:cubicBezTo>
                      <a:pt x="730" y="264"/>
                      <a:pt x="730" y="264"/>
                      <a:pt x="730" y="264"/>
                    </a:cubicBezTo>
                    <a:cubicBezTo>
                      <a:pt x="718" y="228"/>
                      <a:pt x="718" y="227"/>
                      <a:pt x="709" y="210"/>
                    </a:cubicBezTo>
                    <a:cubicBezTo>
                      <a:pt x="693" y="178"/>
                      <a:pt x="690" y="173"/>
                      <a:pt x="680" y="160"/>
                    </a:cubicBezTo>
                    <a:moveTo>
                      <a:pt x="415" y="119"/>
                    </a:moveTo>
                    <a:cubicBezTo>
                      <a:pt x="416" y="119"/>
                      <a:pt x="418" y="119"/>
                      <a:pt x="420" y="119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7" y="118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6" y="117"/>
                      <a:pt x="416" y="117"/>
                      <a:pt x="415" y="117"/>
                    </a:cubicBezTo>
                    <a:cubicBezTo>
                      <a:pt x="415" y="117"/>
                      <a:pt x="415" y="117"/>
                      <a:pt x="415" y="117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5" y="119"/>
                      <a:pt x="415" y="119"/>
                      <a:pt x="415" y="119"/>
                    </a:cubicBezTo>
                    <a:moveTo>
                      <a:pt x="416" y="52"/>
                    </a:moveTo>
                    <a:cubicBezTo>
                      <a:pt x="416" y="51"/>
                      <a:pt x="416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4" y="50"/>
                      <a:pt x="414" y="50"/>
                      <a:pt x="413" y="50"/>
                    </a:cubicBezTo>
                    <a:cubicBezTo>
                      <a:pt x="414" y="50"/>
                      <a:pt x="414" y="50"/>
                      <a:pt x="414" y="50"/>
                    </a:cubicBezTo>
                    <a:cubicBezTo>
                      <a:pt x="414" y="51"/>
                      <a:pt x="414" y="51"/>
                      <a:pt x="414" y="51"/>
                    </a:cubicBezTo>
                    <a:cubicBezTo>
                      <a:pt x="414" y="51"/>
                      <a:pt x="414" y="52"/>
                      <a:pt x="414" y="52"/>
                    </a:cubicBezTo>
                    <a:cubicBezTo>
                      <a:pt x="415" y="52"/>
                      <a:pt x="415" y="52"/>
                      <a:pt x="416" y="52"/>
                    </a:cubicBezTo>
                    <a:moveTo>
                      <a:pt x="550" y="121"/>
                    </a:moveTo>
                    <a:cubicBezTo>
                      <a:pt x="537" y="99"/>
                      <a:pt x="522" y="79"/>
                      <a:pt x="507" y="62"/>
                    </a:cubicBezTo>
                    <a:cubicBezTo>
                      <a:pt x="507" y="63"/>
                      <a:pt x="507" y="63"/>
                      <a:pt x="507" y="63"/>
                    </a:cubicBezTo>
                    <a:cubicBezTo>
                      <a:pt x="506" y="64"/>
                      <a:pt x="506" y="64"/>
                      <a:pt x="506" y="64"/>
                    </a:cubicBezTo>
                    <a:cubicBezTo>
                      <a:pt x="505" y="63"/>
                      <a:pt x="504" y="63"/>
                      <a:pt x="504" y="63"/>
                    </a:cubicBezTo>
                    <a:cubicBezTo>
                      <a:pt x="504" y="63"/>
                      <a:pt x="504" y="63"/>
                      <a:pt x="503" y="63"/>
                    </a:cubicBezTo>
                    <a:cubicBezTo>
                      <a:pt x="503" y="64"/>
                      <a:pt x="504" y="65"/>
                      <a:pt x="504" y="65"/>
                    </a:cubicBezTo>
                    <a:cubicBezTo>
                      <a:pt x="504" y="65"/>
                      <a:pt x="503" y="65"/>
                      <a:pt x="503" y="65"/>
                    </a:cubicBezTo>
                    <a:cubicBezTo>
                      <a:pt x="501" y="64"/>
                      <a:pt x="501" y="64"/>
                      <a:pt x="498" y="61"/>
                    </a:cubicBezTo>
                    <a:cubicBezTo>
                      <a:pt x="497" y="62"/>
                      <a:pt x="497" y="62"/>
                      <a:pt x="497" y="62"/>
                    </a:cubicBezTo>
                    <a:cubicBezTo>
                      <a:pt x="497" y="62"/>
                      <a:pt x="497" y="62"/>
                      <a:pt x="496" y="62"/>
                    </a:cubicBezTo>
                    <a:cubicBezTo>
                      <a:pt x="496" y="63"/>
                      <a:pt x="496" y="63"/>
                      <a:pt x="496" y="63"/>
                    </a:cubicBezTo>
                    <a:cubicBezTo>
                      <a:pt x="495" y="63"/>
                      <a:pt x="495" y="63"/>
                      <a:pt x="495" y="63"/>
                    </a:cubicBezTo>
                    <a:cubicBezTo>
                      <a:pt x="494" y="63"/>
                      <a:pt x="494" y="63"/>
                      <a:pt x="494" y="63"/>
                    </a:cubicBezTo>
                    <a:cubicBezTo>
                      <a:pt x="494" y="64"/>
                      <a:pt x="493" y="64"/>
                      <a:pt x="493" y="64"/>
                    </a:cubicBezTo>
                    <a:cubicBezTo>
                      <a:pt x="492" y="65"/>
                      <a:pt x="492" y="65"/>
                      <a:pt x="492" y="65"/>
                    </a:cubicBezTo>
                    <a:cubicBezTo>
                      <a:pt x="490" y="65"/>
                      <a:pt x="490" y="65"/>
                      <a:pt x="490" y="67"/>
                    </a:cubicBezTo>
                    <a:cubicBezTo>
                      <a:pt x="489" y="67"/>
                      <a:pt x="489" y="67"/>
                      <a:pt x="488" y="67"/>
                    </a:cubicBezTo>
                    <a:cubicBezTo>
                      <a:pt x="487" y="68"/>
                      <a:pt x="487" y="68"/>
                      <a:pt x="487" y="68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89" y="72"/>
                      <a:pt x="489" y="72"/>
                      <a:pt x="486" y="73"/>
                    </a:cubicBezTo>
                    <a:cubicBezTo>
                      <a:pt x="486" y="73"/>
                      <a:pt x="486" y="73"/>
                      <a:pt x="486" y="73"/>
                    </a:cubicBezTo>
                    <a:cubicBezTo>
                      <a:pt x="480" y="69"/>
                      <a:pt x="480" y="69"/>
                      <a:pt x="480" y="68"/>
                    </a:cubicBezTo>
                    <a:cubicBezTo>
                      <a:pt x="481" y="68"/>
                      <a:pt x="482" y="68"/>
                      <a:pt x="483" y="68"/>
                    </a:cubicBezTo>
                    <a:cubicBezTo>
                      <a:pt x="483" y="67"/>
                      <a:pt x="482" y="66"/>
                      <a:pt x="482" y="65"/>
                    </a:cubicBezTo>
                    <a:cubicBezTo>
                      <a:pt x="481" y="65"/>
                      <a:pt x="481" y="65"/>
                      <a:pt x="480" y="65"/>
                    </a:cubicBezTo>
                    <a:cubicBezTo>
                      <a:pt x="479" y="64"/>
                      <a:pt x="479" y="64"/>
                      <a:pt x="477" y="63"/>
                    </a:cubicBezTo>
                    <a:cubicBezTo>
                      <a:pt x="477" y="63"/>
                      <a:pt x="477" y="63"/>
                      <a:pt x="476" y="63"/>
                    </a:cubicBezTo>
                    <a:cubicBezTo>
                      <a:pt x="476" y="63"/>
                      <a:pt x="476" y="63"/>
                      <a:pt x="476" y="63"/>
                    </a:cubicBezTo>
                    <a:cubicBezTo>
                      <a:pt x="475" y="62"/>
                      <a:pt x="475" y="62"/>
                      <a:pt x="473" y="62"/>
                    </a:cubicBezTo>
                    <a:cubicBezTo>
                      <a:pt x="472" y="62"/>
                      <a:pt x="472" y="62"/>
                      <a:pt x="472" y="62"/>
                    </a:cubicBezTo>
                    <a:cubicBezTo>
                      <a:pt x="471" y="63"/>
                      <a:pt x="471" y="63"/>
                      <a:pt x="472" y="63"/>
                    </a:cubicBezTo>
                    <a:cubicBezTo>
                      <a:pt x="472" y="64"/>
                      <a:pt x="472" y="64"/>
                      <a:pt x="473" y="64"/>
                    </a:cubicBezTo>
                    <a:cubicBezTo>
                      <a:pt x="475" y="65"/>
                      <a:pt x="476" y="67"/>
                      <a:pt x="476" y="68"/>
                    </a:cubicBezTo>
                    <a:cubicBezTo>
                      <a:pt x="476" y="69"/>
                      <a:pt x="476" y="70"/>
                      <a:pt x="478" y="71"/>
                    </a:cubicBezTo>
                    <a:cubicBezTo>
                      <a:pt x="479" y="71"/>
                      <a:pt x="479" y="71"/>
                      <a:pt x="481" y="73"/>
                    </a:cubicBezTo>
                    <a:cubicBezTo>
                      <a:pt x="481" y="73"/>
                      <a:pt x="481" y="73"/>
                      <a:pt x="481" y="73"/>
                    </a:cubicBezTo>
                    <a:cubicBezTo>
                      <a:pt x="481" y="75"/>
                      <a:pt x="482" y="76"/>
                      <a:pt x="483" y="77"/>
                    </a:cubicBezTo>
                    <a:cubicBezTo>
                      <a:pt x="480" y="77"/>
                      <a:pt x="480" y="77"/>
                      <a:pt x="480" y="76"/>
                    </a:cubicBezTo>
                    <a:cubicBezTo>
                      <a:pt x="479" y="75"/>
                      <a:pt x="479" y="75"/>
                      <a:pt x="479" y="75"/>
                    </a:cubicBezTo>
                    <a:cubicBezTo>
                      <a:pt x="479" y="75"/>
                      <a:pt x="479" y="75"/>
                      <a:pt x="474" y="75"/>
                    </a:cubicBezTo>
                    <a:cubicBezTo>
                      <a:pt x="474" y="76"/>
                      <a:pt x="474" y="77"/>
                      <a:pt x="474" y="77"/>
                    </a:cubicBezTo>
                    <a:cubicBezTo>
                      <a:pt x="471" y="78"/>
                      <a:pt x="471" y="78"/>
                      <a:pt x="471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1" y="82"/>
                      <a:pt x="474" y="83"/>
                      <a:pt x="475" y="85"/>
                    </a:cubicBezTo>
                    <a:cubicBezTo>
                      <a:pt x="474" y="85"/>
                      <a:pt x="474" y="85"/>
                      <a:pt x="474" y="85"/>
                    </a:cubicBezTo>
                    <a:cubicBezTo>
                      <a:pt x="471" y="85"/>
                      <a:pt x="471" y="85"/>
                      <a:pt x="470" y="85"/>
                    </a:cubicBezTo>
                    <a:cubicBezTo>
                      <a:pt x="470" y="85"/>
                      <a:pt x="470" y="85"/>
                      <a:pt x="469" y="85"/>
                    </a:cubicBezTo>
                    <a:cubicBezTo>
                      <a:pt x="464" y="84"/>
                      <a:pt x="462" y="82"/>
                      <a:pt x="462" y="81"/>
                    </a:cubicBezTo>
                    <a:cubicBezTo>
                      <a:pt x="461" y="82"/>
                      <a:pt x="461" y="82"/>
                      <a:pt x="460" y="83"/>
                    </a:cubicBezTo>
                    <a:cubicBezTo>
                      <a:pt x="460" y="84"/>
                      <a:pt x="460" y="85"/>
                      <a:pt x="463" y="85"/>
                    </a:cubicBezTo>
                    <a:cubicBezTo>
                      <a:pt x="463" y="86"/>
                      <a:pt x="463" y="86"/>
                      <a:pt x="463" y="86"/>
                    </a:cubicBezTo>
                    <a:cubicBezTo>
                      <a:pt x="464" y="87"/>
                      <a:pt x="464" y="87"/>
                      <a:pt x="464" y="87"/>
                    </a:cubicBezTo>
                    <a:cubicBezTo>
                      <a:pt x="466" y="87"/>
                      <a:pt x="467" y="87"/>
                      <a:pt x="468" y="88"/>
                    </a:cubicBezTo>
                    <a:cubicBezTo>
                      <a:pt x="468" y="89"/>
                      <a:pt x="468" y="89"/>
                      <a:pt x="468" y="89"/>
                    </a:cubicBezTo>
                    <a:cubicBezTo>
                      <a:pt x="467" y="89"/>
                      <a:pt x="466" y="89"/>
                      <a:pt x="465" y="89"/>
                    </a:cubicBezTo>
                    <a:cubicBezTo>
                      <a:pt x="464" y="90"/>
                      <a:pt x="464" y="90"/>
                      <a:pt x="464" y="90"/>
                    </a:cubicBezTo>
                    <a:cubicBezTo>
                      <a:pt x="455" y="83"/>
                      <a:pt x="455" y="83"/>
                      <a:pt x="455" y="83"/>
                    </a:cubicBezTo>
                    <a:cubicBezTo>
                      <a:pt x="454" y="83"/>
                      <a:pt x="453" y="83"/>
                      <a:pt x="453" y="83"/>
                    </a:cubicBezTo>
                    <a:cubicBezTo>
                      <a:pt x="452" y="80"/>
                      <a:pt x="452" y="80"/>
                      <a:pt x="452" y="80"/>
                    </a:cubicBezTo>
                    <a:cubicBezTo>
                      <a:pt x="450" y="75"/>
                      <a:pt x="443" y="75"/>
                      <a:pt x="441" y="70"/>
                    </a:cubicBezTo>
                    <a:cubicBezTo>
                      <a:pt x="443" y="71"/>
                      <a:pt x="452" y="74"/>
                      <a:pt x="452" y="74"/>
                    </a:cubicBezTo>
                    <a:cubicBezTo>
                      <a:pt x="454" y="74"/>
                      <a:pt x="455" y="75"/>
                      <a:pt x="457" y="75"/>
                    </a:cubicBezTo>
                    <a:cubicBezTo>
                      <a:pt x="459" y="75"/>
                      <a:pt x="460" y="76"/>
                      <a:pt x="462" y="76"/>
                    </a:cubicBezTo>
                    <a:cubicBezTo>
                      <a:pt x="463" y="76"/>
                      <a:pt x="463" y="76"/>
                      <a:pt x="464" y="76"/>
                    </a:cubicBezTo>
                    <a:cubicBezTo>
                      <a:pt x="464" y="76"/>
                      <a:pt x="464" y="76"/>
                      <a:pt x="464" y="76"/>
                    </a:cubicBezTo>
                    <a:cubicBezTo>
                      <a:pt x="477" y="72"/>
                      <a:pt x="464" y="66"/>
                      <a:pt x="464" y="66"/>
                    </a:cubicBezTo>
                    <a:cubicBezTo>
                      <a:pt x="454" y="62"/>
                      <a:pt x="454" y="62"/>
                      <a:pt x="454" y="62"/>
                    </a:cubicBezTo>
                    <a:cubicBezTo>
                      <a:pt x="453" y="61"/>
                      <a:pt x="452" y="61"/>
                      <a:pt x="451" y="61"/>
                    </a:cubicBezTo>
                    <a:cubicBezTo>
                      <a:pt x="450" y="60"/>
                      <a:pt x="450" y="60"/>
                      <a:pt x="447" y="60"/>
                    </a:cubicBezTo>
                    <a:cubicBezTo>
                      <a:pt x="446" y="60"/>
                      <a:pt x="446" y="60"/>
                      <a:pt x="446" y="60"/>
                    </a:cubicBezTo>
                    <a:cubicBezTo>
                      <a:pt x="445" y="60"/>
                      <a:pt x="444" y="59"/>
                      <a:pt x="443" y="58"/>
                    </a:cubicBezTo>
                    <a:cubicBezTo>
                      <a:pt x="442" y="58"/>
                      <a:pt x="441" y="58"/>
                      <a:pt x="441" y="58"/>
                    </a:cubicBezTo>
                    <a:cubicBezTo>
                      <a:pt x="441" y="59"/>
                      <a:pt x="441" y="59"/>
                      <a:pt x="441" y="59"/>
                    </a:cubicBezTo>
                    <a:cubicBezTo>
                      <a:pt x="440" y="60"/>
                      <a:pt x="440" y="60"/>
                      <a:pt x="440" y="60"/>
                    </a:cubicBezTo>
                    <a:cubicBezTo>
                      <a:pt x="439" y="59"/>
                      <a:pt x="439" y="59"/>
                      <a:pt x="439" y="59"/>
                    </a:cubicBezTo>
                    <a:cubicBezTo>
                      <a:pt x="439" y="59"/>
                      <a:pt x="439" y="58"/>
                      <a:pt x="439" y="58"/>
                    </a:cubicBezTo>
                    <a:cubicBezTo>
                      <a:pt x="439" y="57"/>
                      <a:pt x="439" y="57"/>
                      <a:pt x="439" y="57"/>
                    </a:cubicBezTo>
                    <a:cubicBezTo>
                      <a:pt x="438" y="57"/>
                      <a:pt x="437" y="57"/>
                      <a:pt x="436" y="55"/>
                    </a:cubicBezTo>
                    <a:cubicBezTo>
                      <a:pt x="436" y="55"/>
                      <a:pt x="435" y="55"/>
                      <a:pt x="435" y="55"/>
                    </a:cubicBezTo>
                    <a:cubicBezTo>
                      <a:pt x="434" y="56"/>
                      <a:pt x="434" y="56"/>
                      <a:pt x="434" y="56"/>
                    </a:cubicBezTo>
                    <a:cubicBezTo>
                      <a:pt x="432" y="56"/>
                      <a:pt x="431" y="55"/>
                      <a:pt x="429" y="54"/>
                    </a:cubicBezTo>
                    <a:cubicBezTo>
                      <a:pt x="428" y="54"/>
                      <a:pt x="428" y="54"/>
                      <a:pt x="428" y="54"/>
                    </a:cubicBezTo>
                    <a:cubicBezTo>
                      <a:pt x="428" y="54"/>
                      <a:pt x="429" y="54"/>
                      <a:pt x="429" y="54"/>
                    </a:cubicBezTo>
                    <a:cubicBezTo>
                      <a:pt x="429" y="53"/>
                      <a:pt x="429" y="53"/>
                      <a:pt x="430" y="52"/>
                    </a:cubicBezTo>
                    <a:cubicBezTo>
                      <a:pt x="429" y="52"/>
                      <a:pt x="427" y="50"/>
                      <a:pt x="423" y="50"/>
                    </a:cubicBezTo>
                    <a:cubicBezTo>
                      <a:pt x="423" y="50"/>
                      <a:pt x="423" y="51"/>
                      <a:pt x="423" y="51"/>
                    </a:cubicBezTo>
                    <a:cubicBezTo>
                      <a:pt x="423" y="51"/>
                      <a:pt x="423" y="51"/>
                      <a:pt x="422" y="51"/>
                    </a:cubicBezTo>
                    <a:cubicBezTo>
                      <a:pt x="422" y="51"/>
                      <a:pt x="421" y="51"/>
                      <a:pt x="421" y="50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18" y="48"/>
                      <a:pt x="418" y="48"/>
                      <a:pt x="418" y="48"/>
                    </a:cubicBezTo>
                    <a:cubicBezTo>
                      <a:pt x="418" y="49"/>
                      <a:pt x="418" y="50"/>
                      <a:pt x="418" y="50"/>
                    </a:cubicBezTo>
                    <a:cubicBezTo>
                      <a:pt x="418" y="51"/>
                      <a:pt x="418" y="51"/>
                      <a:pt x="418" y="52"/>
                    </a:cubicBezTo>
                    <a:cubicBezTo>
                      <a:pt x="418" y="52"/>
                      <a:pt x="418" y="52"/>
                      <a:pt x="418" y="52"/>
                    </a:cubicBezTo>
                    <a:cubicBezTo>
                      <a:pt x="418" y="50"/>
                      <a:pt x="418" y="50"/>
                      <a:pt x="417" y="49"/>
                    </a:cubicBezTo>
                    <a:cubicBezTo>
                      <a:pt x="416" y="49"/>
                      <a:pt x="416" y="49"/>
                      <a:pt x="415" y="49"/>
                    </a:cubicBezTo>
                    <a:cubicBezTo>
                      <a:pt x="415" y="48"/>
                      <a:pt x="415" y="48"/>
                      <a:pt x="415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3" y="48"/>
                      <a:pt x="412" y="49"/>
                      <a:pt x="411" y="49"/>
                    </a:cubicBezTo>
                    <a:cubicBezTo>
                      <a:pt x="411" y="50"/>
                      <a:pt x="411" y="50"/>
                      <a:pt x="410" y="51"/>
                    </a:cubicBezTo>
                    <a:cubicBezTo>
                      <a:pt x="410" y="51"/>
                      <a:pt x="410" y="51"/>
                      <a:pt x="410" y="51"/>
                    </a:cubicBezTo>
                    <a:cubicBezTo>
                      <a:pt x="409" y="50"/>
                      <a:pt x="409" y="50"/>
                      <a:pt x="409" y="50"/>
                    </a:cubicBezTo>
                    <a:cubicBezTo>
                      <a:pt x="409" y="50"/>
                      <a:pt x="409" y="50"/>
                      <a:pt x="409" y="49"/>
                    </a:cubicBezTo>
                    <a:cubicBezTo>
                      <a:pt x="409" y="49"/>
                      <a:pt x="408" y="49"/>
                      <a:pt x="407" y="49"/>
                    </a:cubicBezTo>
                    <a:cubicBezTo>
                      <a:pt x="406" y="49"/>
                      <a:pt x="405" y="49"/>
                      <a:pt x="404" y="50"/>
                    </a:cubicBezTo>
                    <a:cubicBezTo>
                      <a:pt x="405" y="52"/>
                      <a:pt x="405" y="52"/>
                      <a:pt x="407" y="52"/>
                    </a:cubicBezTo>
                    <a:cubicBezTo>
                      <a:pt x="408" y="53"/>
                      <a:pt x="408" y="53"/>
                      <a:pt x="408" y="54"/>
                    </a:cubicBezTo>
                    <a:cubicBezTo>
                      <a:pt x="408" y="54"/>
                      <a:pt x="407" y="54"/>
                      <a:pt x="407" y="54"/>
                    </a:cubicBezTo>
                    <a:cubicBezTo>
                      <a:pt x="406" y="53"/>
                      <a:pt x="406" y="53"/>
                      <a:pt x="404" y="53"/>
                    </a:cubicBezTo>
                    <a:cubicBezTo>
                      <a:pt x="402" y="53"/>
                      <a:pt x="402" y="53"/>
                      <a:pt x="402" y="53"/>
                    </a:cubicBezTo>
                    <a:cubicBezTo>
                      <a:pt x="402" y="55"/>
                      <a:pt x="402" y="55"/>
                      <a:pt x="402" y="56"/>
                    </a:cubicBezTo>
                    <a:cubicBezTo>
                      <a:pt x="401" y="55"/>
                      <a:pt x="401" y="54"/>
                      <a:pt x="401" y="54"/>
                    </a:cubicBezTo>
                    <a:cubicBezTo>
                      <a:pt x="399" y="54"/>
                      <a:pt x="398" y="52"/>
                      <a:pt x="396" y="52"/>
                    </a:cubicBezTo>
                    <a:cubicBezTo>
                      <a:pt x="396" y="52"/>
                      <a:pt x="396" y="53"/>
                      <a:pt x="396" y="53"/>
                    </a:cubicBezTo>
                    <a:cubicBezTo>
                      <a:pt x="397" y="56"/>
                      <a:pt x="395" y="57"/>
                      <a:pt x="394" y="57"/>
                    </a:cubicBezTo>
                    <a:cubicBezTo>
                      <a:pt x="394" y="57"/>
                      <a:pt x="393" y="56"/>
                      <a:pt x="393" y="55"/>
                    </a:cubicBezTo>
                    <a:cubicBezTo>
                      <a:pt x="393" y="56"/>
                      <a:pt x="393" y="56"/>
                      <a:pt x="393" y="56"/>
                    </a:cubicBezTo>
                    <a:cubicBezTo>
                      <a:pt x="392" y="56"/>
                      <a:pt x="392" y="56"/>
                      <a:pt x="391" y="56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91" y="58"/>
                      <a:pt x="392" y="58"/>
                      <a:pt x="392" y="59"/>
                    </a:cubicBezTo>
                    <a:cubicBezTo>
                      <a:pt x="392" y="59"/>
                      <a:pt x="392" y="60"/>
                      <a:pt x="392" y="60"/>
                    </a:cubicBezTo>
                    <a:cubicBezTo>
                      <a:pt x="391" y="60"/>
                      <a:pt x="391" y="60"/>
                      <a:pt x="391" y="60"/>
                    </a:cubicBezTo>
                    <a:cubicBezTo>
                      <a:pt x="391" y="60"/>
                      <a:pt x="391" y="60"/>
                      <a:pt x="388" y="59"/>
                    </a:cubicBezTo>
                    <a:cubicBezTo>
                      <a:pt x="389" y="59"/>
                      <a:pt x="389" y="58"/>
                      <a:pt x="389" y="57"/>
                    </a:cubicBezTo>
                    <a:cubicBezTo>
                      <a:pt x="388" y="57"/>
                      <a:pt x="388" y="57"/>
                      <a:pt x="388" y="57"/>
                    </a:cubicBezTo>
                    <a:cubicBezTo>
                      <a:pt x="388" y="58"/>
                      <a:pt x="388" y="58"/>
                      <a:pt x="388" y="59"/>
                    </a:cubicBezTo>
                    <a:cubicBezTo>
                      <a:pt x="385" y="59"/>
                      <a:pt x="385" y="59"/>
                      <a:pt x="384" y="59"/>
                    </a:cubicBezTo>
                    <a:cubicBezTo>
                      <a:pt x="385" y="60"/>
                      <a:pt x="385" y="60"/>
                      <a:pt x="385" y="60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382" y="61"/>
                      <a:pt x="382" y="61"/>
                      <a:pt x="381" y="62"/>
                    </a:cubicBezTo>
                    <a:cubicBezTo>
                      <a:pt x="380" y="62"/>
                      <a:pt x="380" y="62"/>
                      <a:pt x="380" y="62"/>
                    </a:cubicBezTo>
                    <a:cubicBezTo>
                      <a:pt x="380" y="64"/>
                      <a:pt x="380" y="64"/>
                      <a:pt x="380" y="64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8" y="65"/>
                      <a:pt x="378" y="65"/>
                      <a:pt x="378" y="65"/>
                    </a:cubicBezTo>
                    <a:cubicBezTo>
                      <a:pt x="379" y="65"/>
                      <a:pt x="379" y="65"/>
                      <a:pt x="379" y="65"/>
                    </a:cubicBezTo>
                    <a:cubicBezTo>
                      <a:pt x="382" y="63"/>
                      <a:pt x="382" y="63"/>
                      <a:pt x="383" y="63"/>
                    </a:cubicBezTo>
                    <a:cubicBezTo>
                      <a:pt x="386" y="61"/>
                      <a:pt x="388" y="62"/>
                      <a:pt x="390" y="62"/>
                    </a:cubicBezTo>
                    <a:cubicBezTo>
                      <a:pt x="390" y="62"/>
                      <a:pt x="390" y="63"/>
                      <a:pt x="390" y="63"/>
                    </a:cubicBezTo>
                    <a:cubicBezTo>
                      <a:pt x="389" y="63"/>
                      <a:pt x="389" y="63"/>
                      <a:pt x="386" y="64"/>
                    </a:cubicBezTo>
                    <a:cubicBezTo>
                      <a:pt x="386" y="65"/>
                      <a:pt x="385" y="66"/>
                      <a:pt x="385" y="68"/>
                    </a:cubicBezTo>
                    <a:cubicBezTo>
                      <a:pt x="384" y="68"/>
                      <a:pt x="383" y="69"/>
                      <a:pt x="383" y="69"/>
                    </a:cubicBezTo>
                    <a:cubicBezTo>
                      <a:pt x="382" y="71"/>
                      <a:pt x="379" y="72"/>
                      <a:pt x="379" y="72"/>
                    </a:cubicBezTo>
                    <a:cubicBezTo>
                      <a:pt x="378" y="74"/>
                      <a:pt x="377" y="76"/>
                      <a:pt x="377" y="78"/>
                    </a:cubicBezTo>
                    <a:cubicBezTo>
                      <a:pt x="376" y="78"/>
                      <a:pt x="376" y="78"/>
                      <a:pt x="376" y="78"/>
                    </a:cubicBezTo>
                    <a:cubicBezTo>
                      <a:pt x="376" y="78"/>
                      <a:pt x="375" y="79"/>
                      <a:pt x="371" y="81"/>
                    </a:cubicBezTo>
                    <a:cubicBezTo>
                      <a:pt x="370" y="82"/>
                      <a:pt x="370" y="82"/>
                      <a:pt x="370" y="82"/>
                    </a:cubicBezTo>
                    <a:cubicBezTo>
                      <a:pt x="371" y="82"/>
                      <a:pt x="371" y="82"/>
                      <a:pt x="371" y="82"/>
                    </a:cubicBezTo>
                    <a:cubicBezTo>
                      <a:pt x="372" y="82"/>
                      <a:pt x="373" y="82"/>
                      <a:pt x="373" y="82"/>
                    </a:cubicBezTo>
                    <a:cubicBezTo>
                      <a:pt x="372" y="86"/>
                      <a:pt x="367" y="86"/>
                      <a:pt x="365" y="89"/>
                    </a:cubicBezTo>
                    <a:cubicBezTo>
                      <a:pt x="364" y="89"/>
                      <a:pt x="363" y="89"/>
                      <a:pt x="363" y="88"/>
                    </a:cubicBezTo>
                    <a:cubicBezTo>
                      <a:pt x="362" y="88"/>
                      <a:pt x="361" y="88"/>
                      <a:pt x="361" y="88"/>
                    </a:cubicBezTo>
                    <a:cubicBezTo>
                      <a:pt x="361" y="90"/>
                      <a:pt x="361" y="90"/>
                      <a:pt x="361" y="90"/>
                    </a:cubicBezTo>
                    <a:cubicBezTo>
                      <a:pt x="361" y="90"/>
                      <a:pt x="361" y="91"/>
                      <a:pt x="361" y="91"/>
                    </a:cubicBezTo>
                    <a:cubicBezTo>
                      <a:pt x="360" y="91"/>
                      <a:pt x="360" y="92"/>
                      <a:pt x="359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6" y="92"/>
                      <a:pt x="355" y="93"/>
                      <a:pt x="353" y="94"/>
                    </a:cubicBezTo>
                    <a:cubicBezTo>
                      <a:pt x="352" y="97"/>
                      <a:pt x="349" y="97"/>
                      <a:pt x="347" y="98"/>
                    </a:cubicBezTo>
                    <a:cubicBezTo>
                      <a:pt x="347" y="99"/>
                      <a:pt x="347" y="100"/>
                      <a:pt x="347" y="100"/>
                    </a:cubicBezTo>
                    <a:cubicBezTo>
                      <a:pt x="347" y="100"/>
                      <a:pt x="347" y="100"/>
                      <a:pt x="346" y="105"/>
                    </a:cubicBezTo>
                    <a:cubicBezTo>
                      <a:pt x="345" y="105"/>
                      <a:pt x="345" y="105"/>
                      <a:pt x="345" y="105"/>
                    </a:cubicBezTo>
                    <a:cubicBezTo>
                      <a:pt x="344" y="106"/>
                      <a:pt x="344" y="107"/>
                      <a:pt x="344" y="108"/>
                    </a:cubicBezTo>
                    <a:cubicBezTo>
                      <a:pt x="345" y="108"/>
                      <a:pt x="346" y="108"/>
                      <a:pt x="346" y="108"/>
                    </a:cubicBezTo>
                    <a:cubicBezTo>
                      <a:pt x="347" y="108"/>
                      <a:pt x="347" y="108"/>
                      <a:pt x="347" y="108"/>
                    </a:cubicBezTo>
                    <a:cubicBezTo>
                      <a:pt x="348" y="108"/>
                      <a:pt x="348" y="108"/>
                      <a:pt x="348" y="108"/>
                    </a:cubicBezTo>
                    <a:cubicBezTo>
                      <a:pt x="348" y="109"/>
                      <a:pt x="347" y="110"/>
                      <a:pt x="347" y="110"/>
                    </a:cubicBezTo>
                    <a:cubicBezTo>
                      <a:pt x="346" y="112"/>
                      <a:pt x="346" y="112"/>
                      <a:pt x="345" y="112"/>
                    </a:cubicBezTo>
                    <a:cubicBezTo>
                      <a:pt x="345" y="113"/>
                      <a:pt x="345" y="113"/>
                      <a:pt x="345" y="114"/>
                    </a:cubicBezTo>
                    <a:cubicBezTo>
                      <a:pt x="346" y="114"/>
                      <a:pt x="346" y="114"/>
                      <a:pt x="348" y="114"/>
                    </a:cubicBezTo>
                    <a:cubicBezTo>
                      <a:pt x="348" y="116"/>
                      <a:pt x="348" y="116"/>
                      <a:pt x="347" y="117"/>
                    </a:cubicBezTo>
                    <a:cubicBezTo>
                      <a:pt x="352" y="117"/>
                      <a:pt x="357" y="117"/>
                      <a:pt x="362" y="117"/>
                    </a:cubicBezTo>
                    <a:cubicBezTo>
                      <a:pt x="363" y="116"/>
                      <a:pt x="363" y="116"/>
                      <a:pt x="366" y="115"/>
                    </a:cubicBezTo>
                    <a:cubicBezTo>
                      <a:pt x="366" y="114"/>
                      <a:pt x="366" y="114"/>
                      <a:pt x="366" y="113"/>
                    </a:cubicBezTo>
                    <a:cubicBezTo>
                      <a:pt x="368" y="113"/>
                      <a:pt x="368" y="115"/>
                      <a:pt x="369" y="116"/>
                    </a:cubicBezTo>
                    <a:cubicBezTo>
                      <a:pt x="369" y="116"/>
                      <a:pt x="369" y="117"/>
                      <a:pt x="369" y="117"/>
                    </a:cubicBezTo>
                    <a:cubicBezTo>
                      <a:pt x="378" y="118"/>
                      <a:pt x="387" y="118"/>
                      <a:pt x="395" y="118"/>
                    </a:cubicBezTo>
                    <a:cubicBezTo>
                      <a:pt x="396" y="118"/>
                      <a:pt x="397" y="118"/>
                      <a:pt x="398" y="117"/>
                    </a:cubicBezTo>
                    <a:cubicBezTo>
                      <a:pt x="398" y="116"/>
                      <a:pt x="399" y="115"/>
                      <a:pt x="401" y="114"/>
                    </a:cubicBezTo>
                    <a:cubicBezTo>
                      <a:pt x="401" y="113"/>
                      <a:pt x="401" y="112"/>
                      <a:pt x="401" y="112"/>
                    </a:cubicBezTo>
                    <a:cubicBezTo>
                      <a:pt x="401" y="112"/>
                      <a:pt x="400" y="111"/>
                      <a:pt x="400" y="111"/>
                    </a:cubicBezTo>
                    <a:cubicBezTo>
                      <a:pt x="399" y="111"/>
                      <a:pt x="398" y="111"/>
                      <a:pt x="396" y="111"/>
                    </a:cubicBezTo>
                    <a:cubicBezTo>
                      <a:pt x="396" y="109"/>
                      <a:pt x="396" y="109"/>
                      <a:pt x="396" y="107"/>
                    </a:cubicBezTo>
                    <a:cubicBezTo>
                      <a:pt x="395" y="107"/>
                      <a:pt x="394" y="107"/>
                      <a:pt x="394" y="107"/>
                    </a:cubicBezTo>
                    <a:cubicBezTo>
                      <a:pt x="394" y="104"/>
                      <a:pt x="394" y="101"/>
                      <a:pt x="393" y="99"/>
                    </a:cubicBezTo>
                    <a:cubicBezTo>
                      <a:pt x="394" y="99"/>
                      <a:pt x="394" y="99"/>
                      <a:pt x="397" y="94"/>
                    </a:cubicBezTo>
                    <a:cubicBezTo>
                      <a:pt x="402" y="93"/>
                      <a:pt x="405" y="88"/>
                      <a:pt x="405" y="88"/>
                    </a:cubicBezTo>
                    <a:cubicBezTo>
                      <a:pt x="406" y="87"/>
                      <a:pt x="406" y="87"/>
                      <a:pt x="408" y="87"/>
                    </a:cubicBezTo>
                    <a:cubicBezTo>
                      <a:pt x="409" y="86"/>
                      <a:pt x="409" y="86"/>
                      <a:pt x="409" y="86"/>
                    </a:cubicBezTo>
                    <a:cubicBezTo>
                      <a:pt x="408" y="83"/>
                      <a:pt x="410" y="80"/>
                      <a:pt x="410" y="77"/>
                    </a:cubicBezTo>
                    <a:cubicBezTo>
                      <a:pt x="411" y="77"/>
                      <a:pt x="411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5" y="79"/>
                      <a:pt x="415" y="79"/>
                      <a:pt x="416" y="79"/>
                    </a:cubicBezTo>
                    <a:cubicBezTo>
                      <a:pt x="417" y="78"/>
                      <a:pt x="417" y="78"/>
                      <a:pt x="417" y="78"/>
                    </a:cubicBezTo>
                    <a:cubicBezTo>
                      <a:pt x="419" y="79"/>
                      <a:pt x="419" y="79"/>
                      <a:pt x="420" y="80"/>
                    </a:cubicBezTo>
                    <a:cubicBezTo>
                      <a:pt x="420" y="82"/>
                      <a:pt x="420" y="82"/>
                      <a:pt x="420" y="83"/>
                    </a:cubicBezTo>
                    <a:cubicBezTo>
                      <a:pt x="420" y="83"/>
                      <a:pt x="419" y="83"/>
                      <a:pt x="418" y="83"/>
                    </a:cubicBezTo>
                    <a:cubicBezTo>
                      <a:pt x="419" y="86"/>
                      <a:pt x="419" y="86"/>
                      <a:pt x="409" y="95"/>
                    </a:cubicBezTo>
                    <a:cubicBezTo>
                      <a:pt x="409" y="97"/>
                      <a:pt x="408" y="100"/>
                      <a:pt x="409" y="103"/>
                    </a:cubicBezTo>
                    <a:cubicBezTo>
                      <a:pt x="409" y="104"/>
                      <a:pt x="409" y="104"/>
                      <a:pt x="409" y="104"/>
                    </a:cubicBezTo>
                    <a:cubicBezTo>
                      <a:pt x="409" y="105"/>
                      <a:pt x="410" y="106"/>
                      <a:pt x="410" y="106"/>
                    </a:cubicBezTo>
                    <a:cubicBezTo>
                      <a:pt x="411" y="108"/>
                      <a:pt x="419" y="112"/>
                      <a:pt x="419" y="112"/>
                    </a:cubicBezTo>
                    <a:cubicBezTo>
                      <a:pt x="420" y="112"/>
                      <a:pt x="420" y="112"/>
                      <a:pt x="420" y="112"/>
                    </a:cubicBezTo>
                    <a:cubicBezTo>
                      <a:pt x="423" y="111"/>
                      <a:pt x="426" y="111"/>
                      <a:pt x="429" y="110"/>
                    </a:cubicBezTo>
                    <a:cubicBezTo>
                      <a:pt x="429" y="109"/>
                      <a:pt x="429" y="109"/>
                      <a:pt x="429" y="109"/>
                    </a:cubicBezTo>
                    <a:cubicBezTo>
                      <a:pt x="432" y="109"/>
                      <a:pt x="434" y="109"/>
                      <a:pt x="436" y="109"/>
                    </a:cubicBezTo>
                    <a:cubicBezTo>
                      <a:pt x="436" y="109"/>
                      <a:pt x="437" y="108"/>
                      <a:pt x="438" y="108"/>
                    </a:cubicBezTo>
                    <a:cubicBezTo>
                      <a:pt x="438" y="108"/>
                      <a:pt x="438" y="108"/>
                      <a:pt x="438" y="108"/>
                    </a:cubicBezTo>
                    <a:cubicBezTo>
                      <a:pt x="439" y="109"/>
                      <a:pt x="439" y="109"/>
                      <a:pt x="440" y="110"/>
                    </a:cubicBezTo>
                    <a:cubicBezTo>
                      <a:pt x="442" y="111"/>
                      <a:pt x="443" y="111"/>
                      <a:pt x="445" y="111"/>
                    </a:cubicBezTo>
                    <a:cubicBezTo>
                      <a:pt x="445" y="111"/>
                      <a:pt x="445" y="111"/>
                      <a:pt x="445" y="111"/>
                    </a:cubicBezTo>
                    <a:cubicBezTo>
                      <a:pt x="445" y="112"/>
                      <a:pt x="445" y="112"/>
                      <a:pt x="445" y="112"/>
                    </a:cubicBezTo>
                    <a:cubicBezTo>
                      <a:pt x="439" y="112"/>
                      <a:pt x="438" y="112"/>
                      <a:pt x="437" y="116"/>
                    </a:cubicBezTo>
                    <a:cubicBezTo>
                      <a:pt x="432" y="118"/>
                      <a:pt x="428" y="114"/>
                      <a:pt x="424" y="116"/>
                    </a:cubicBezTo>
                    <a:cubicBezTo>
                      <a:pt x="422" y="116"/>
                      <a:pt x="422" y="116"/>
                      <a:pt x="421" y="116"/>
                    </a:cubicBezTo>
                    <a:cubicBezTo>
                      <a:pt x="421" y="117"/>
                      <a:pt x="420" y="118"/>
                      <a:pt x="420" y="118"/>
                    </a:cubicBezTo>
                    <a:cubicBezTo>
                      <a:pt x="453" y="120"/>
                      <a:pt x="485" y="121"/>
                      <a:pt x="515" y="121"/>
                    </a:cubicBezTo>
                    <a:cubicBezTo>
                      <a:pt x="528" y="121"/>
                      <a:pt x="539" y="121"/>
                      <a:pt x="550" y="121"/>
                    </a:cubicBezTo>
                    <a:moveTo>
                      <a:pt x="362" y="117"/>
                    </a:moveTo>
                    <a:cubicBezTo>
                      <a:pt x="357" y="117"/>
                      <a:pt x="352" y="117"/>
                      <a:pt x="347" y="117"/>
                    </a:cubicBezTo>
                    <a:cubicBezTo>
                      <a:pt x="347" y="117"/>
                      <a:pt x="347" y="117"/>
                      <a:pt x="347" y="117"/>
                    </a:cubicBezTo>
                    <a:cubicBezTo>
                      <a:pt x="346" y="118"/>
                      <a:pt x="346" y="118"/>
                      <a:pt x="346" y="118"/>
                    </a:cubicBezTo>
                    <a:cubicBezTo>
                      <a:pt x="346" y="118"/>
                      <a:pt x="346" y="118"/>
                      <a:pt x="346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9" y="119"/>
                      <a:pt x="349" y="119"/>
                      <a:pt x="349" y="119"/>
                    </a:cubicBezTo>
                    <a:cubicBezTo>
                      <a:pt x="349" y="120"/>
                      <a:pt x="349" y="120"/>
                      <a:pt x="349" y="120"/>
                    </a:cubicBezTo>
                    <a:cubicBezTo>
                      <a:pt x="349" y="120"/>
                      <a:pt x="349" y="120"/>
                      <a:pt x="350" y="121"/>
                    </a:cubicBezTo>
                    <a:cubicBezTo>
                      <a:pt x="351" y="121"/>
                      <a:pt x="352" y="121"/>
                      <a:pt x="352" y="121"/>
                    </a:cubicBezTo>
                    <a:cubicBezTo>
                      <a:pt x="353" y="121"/>
                      <a:pt x="353" y="121"/>
                      <a:pt x="354" y="122"/>
                    </a:cubicBezTo>
                    <a:cubicBezTo>
                      <a:pt x="354" y="122"/>
                      <a:pt x="354" y="122"/>
                      <a:pt x="355" y="122"/>
                    </a:cubicBezTo>
                    <a:cubicBezTo>
                      <a:pt x="355" y="122"/>
                      <a:pt x="356" y="121"/>
                      <a:pt x="357" y="121"/>
                    </a:cubicBezTo>
                    <a:cubicBezTo>
                      <a:pt x="357" y="120"/>
                      <a:pt x="357" y="120"/>
                      <a:pt x="357" y="120"/>
                    </a:cubicBezTo>
                    <a:cubicBezTo>
                      <a:pt x="359" y="120"/>
                      <a:pt x="359" y="120"/>
                      <a:pt x="359" y="120"/>
                    </a:cubicBezTo>
                    <a:cubicBezTo>
                      <a:pt x="359" y="120"/>
                      <a:pt x="360" y="119"/>
                      <a:pt x="360" y="119"/>
                    </a:cubicBezTo>
                    <a:cubicBezTo>
                      <a:pt x="360" y="118"/>
                      <a:pt x="360" y="118"/>
                      <a:pt x="360" y="118"/>
                    </a:cubicBezTo>
                    <a:cubicBezTo>
                      <a:pt x="361" y="118"/>
                      <a:pt x="361" y="118"/>
                      <a:pt x="362" y="117"/>
                    </a:cubicBezTo>
                    <a:moveTo>
                      <a:pt x="395" y="118"/>
                    </a:moveTo>
                    <a:cubicBezTo>
                      <a:pt x="387" y="118"/>
                      <a:pt x="378" y="118"/>
                      <a:pt x="369" y="118"/>
                    </a:cubicBezTo>
                    <a:cubicBezTo>
                      <a:pt x="369" y="119"/>
                      <a:pt x="371" y="119"/>
                      <a:pt x="371" y="121"/>
                    </a:cubicBezTo>
                    <a:cubicBezTo>
                      <a:pt x="371" y="121"/>
                      <a:pt x="371" y="121"/>
                      <a:pt x="371" y="121"/>
                    </a:cubicBezTo>
                    <a:cubicBezTo>
                      <a:pt x="371" y="122"/>
                      <a:pt x="370" y="122"/>
                      <a:pt x="370" y="122"/>
                    </a:cubicBezTo>
                    <a:cubicBezTo>
                      <a:pt x="370" y="122"/>
                      <a:pt x="370" y="124"/>
                      <a:pt x="371" y="125"/>
                    </a:cubicBezTo>
                    <a:cubicBezTo>
                      <a:pt x="372" y="125"/>
                      <a:pt x="372" y="125"/>
                      <a:pt x="372" y="125"/>
                    </a:cubicBezTo>
                    <a:cubicBezTo>
                      <a:pt x="372" y="125"/>
                      <a:pt x="373" y="126"/>
                      <a:pt x="373" y="127"/>
                    </a:cubicBezTo>
                    <a:cubicBezTo>
                      <a:pt x="373" y="127"/>
                      <a:pt x="373" y="128"/>
                      <a:pt x="373" y="128"/>
                    </a:cubicBezTo>
                    <a:cubicBezTo>
                      <a:pt x="373" y="129"/>
                      <a:pt x="373" y="129"/>
                      <a:pt x="373" y="129"/>
                    </a:cubicBezTo>
                    <a:cubicBezTo>
                      <a:pt x="373" y="131"/>
                      <a:pt x="374" y="131"/>
                      <a:pt x="375" y="132"/>
                    </a:cubicBezTo>
                    <a:cubicBezTo>
                      <a:pt x="376" y="133"/>
                      <a:pt x="376" y="133"/>
                      <a:pt x="376" y="134"/>
                    </a:cubicBezTo>
                    <a:cubicBezTo>
                      <a:pt x="376" y="135"/>
                      <a:pt x="375" y="135"/>
                      <a:pt x="375" y="136"/>
                    </a:cubicBezTo>
                    <a:cubicBezTo>
                      <a:pt x="375" y="137"/>
                      <a:pt x="375" y="137"/>
                      <a:pt x="375" y="137"/>
                    </a:cubicBezTo>
                    <a:cubicBezTo>
                      <a:pt x="375" y="137"/>
                      <a:pt x="376" y="138"/>
                      <a:pt x="376" y="138"/>
                    </a:cubicBezTo>
                    <a:cubicBezTo>
                      <a:pt x="378" y="139"/>
                      <a:pt x="380" y="139"/>
                      <a:pt x="382" y="139"/>
                    </a:cubicBezTo>
                    <a:cubicBezTo>
                      <a:pt x="382" y="136"/>
                      <a:pt x="383" y="134"/>
                      <a:pt x="385" y="135"/>
                    </a:cubicBezTo>
                    <a:cubicBezTo>
                      <a:pt x="385" y="135"/>
                      <a:pt x="386" y="135"/>
                      <a:pt x="386" y="135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8" y="136"/>
                      <a:pt x="388" y="135"/>
                      <a:pt x="389" y="134"/>
                    </a:cubicBezTo>
                    <a:cubicBezTo>
                      <a:pt x="389" y="134"/>
                      <a:pt x="390" y="134"/>
                      <a:pt x="391" y="134"/>
                    </a:cubicBezTo>
                    <a:cubicBezTo>
                      <a:pt x="391" y="133"/>
                      <a:pt x="391" y="132"/>
                      <a:pt x="391" y="131"/>
                    </a:cubicBezTo>
                    <a:cubicBezTo>
                      <a:pt x="392" y="131"/>
                      <a:pt x="394" y="131"/>
                      <a:pt x="395" y="131"/>
                    </a:cubicBezTo>
                    <a:cubicBezTo>
                      <a:pt x="395" y="130"/>
                      <a:pt x="395" y="130"/>
                      <a:pt x="395" y="129"/>
                    </a:cubicBezTo>
                    <a:cubicBezTo>
                      <a:pt x="394" y="129"/>
                      <a:pt x="394" y="129"/>
                      <a:pt x="393" y="129"/>
                    </a:cubicBezTo>
                    <a:cubicBezTo>
                      <a:pt x="391" y="129"/>
                      <a:pt x="391" y="129"/>
                      <a:pt x="391" y="129"/>
                    </a:cubicBezTo>
                    <a:cubicBezTo>
                      <a:pt x="391" y="128"/>
                      <a:pt x="391" y="128"/>
                      <a:pt x="391" y="128"/>
                    </a:cubicBezTo>
                    <a:cubicBezTo>
                      <a:pt x="390" y="128"/>
                      <a:pt x="390" y="128"/>
                      <a:pt x="390" y="128"/>
                    </a:cubicBezTo>
                    <a:cubicBezTo>
                      <a:pt x="392" y="125"/>
                      <a:pt x="392" y="125"/>
                      <a:pt x="392" y="123"/>
                    </a:cubicBezTo>
                    <a:cubicBezTo>
                      <a:pt x="393" y="120"/>
                      <a:pt x="393" y="120"/>
                      <a:pt x="393" y="120"/>
                    </a:cubicBezTo>
                    <a:cubicBezTo>
                      <a:pt x="394" y="119"/>
                      <a:pt x="395" y="119"/>
                      <a:pt x="395" y="118"/>
                    </a:cubicBezTo>
                    <a:moveTo>
                      <a:pt x="605" y="288"/>
                    </a:moveTo>
                    <a:cubicBezTo>
                      <a:pt x="596" y="225"/>
                      <a:pt x="577" y="168"/>
                      <a:pt x="550" y="121"/>
                    </a:cubicBezTo>
                    <a:cubicBezTo>
                      <a:pt x="539" y="121"/>
                      <a:pt x="528" y="121"/>
                      <a:pt x="515" y="121"/>
                    </a:cubicBezTo>
                    <a:cubicBezTo>
                      <a:pt x="485" y="121"/>
                      <a:pt x="453" y="120"/>
                      <a:pt x="420" y="119"/>
                    </a:cubicBezTo>
                    <a:cubicBezTo>
                      <a:pt x="418" y="119"/>
                      <a:pt x="416" y="119"/>
                      <a:pt x="415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5" y="120"/>
                      <a:pt x="414" y="120"/>
                      <a:pt x="412" y="121"/>
                    </a:cubicBezTo>
                    <a:cubicBezTo>
                      <a:pt x="412" y="121"/>
                      <a:pt x="412" y="122"/>
                      <a:pt x="413" y="123"/>
                    </a:cubicBezTo>
                    <a:cubicBezTo>
                      <a:pt x="415" y="124"/>
                      <a:pt x="415" y="124"/>
                      <a:pt x="418" y="124"/>
                    </a:cubicBezTo>
                    <a:cubicBezTo>
                      <a:pt x="418" y="123"/>
                      <a:pt x="420" y="122"/>
                      <a:pt x="420" y="121"/>
                    </a:cubicBezTo>
                    <a:cubicBezTo>
                      <a:pt x="423" y="122"/>
                      <a:pt x="424" y="125"/>
                      <a:pt x="426" y="126"/>
                    </a:cubicBezTo>
                    <a:cubicBezTo>
                      <a:pt x="426" y="126"/>
                      <a:pt x="426" y="127"/>
                      <a:pt x="426" y="127"/>
                    </a:cubicBezTo>
                    <a:cubicBezTo>
                      <a:pt x="425" y="128"/>
                      <a:pt x="424" y="129"/>
                      <a:pt x="423" y="130"/>
                    </a:cubicBezTo>
                    <a:cubicBezTo>
                      <a:pt x="423" y="131"/>
                      <a:pt x="422" y="131"/>
                      <a:pt x="421" y="131"/>
                    </a:cubicBezTo>
                    <a:cubicBezTo>
                      <a:pt x="421" y="131"/>
                      <a:pt x="420" y="131"/>
                      <a:pt x="420" y="131"/>
                    </a:cubicBezTo>
                    <a:cubicBezTo>
                      <a:pt x="419" y="130"/>
                      <a:pt x="419" y="129"/>
                      <a:pt x="419" y="129"/>
                    </a:cubicBezTo>
                    <a:cubicBezTo>
                      <a:pt x="418" y="128"/>
                      <a:pt x="417" y="128"/>
                      <a:pt x="417" y="128"/>
                    </a:cubicBezTo>
                    <a:cubicBezTo>
                      <a:pt x="417" y="127"/>
                      <a:pt x="417" y="126"/>
                      <a:pt x="417" y="126"/>
                    </a:cubicBezTo>
                    <a:cubicBezTo>
                      <a:pt x="416" y="126"/>
                      <a:pt x="416" y="126"/>
                      <a:pt x="415" y="126"/>
                    </a:cubicBezTo>
                    <a:cubicBezTo>
                      <a:pt x="415" y="127"/>
                      <a:pt x="414" y="128"/>
                      <a:pt x="413" y="128"/>
                    </a:cubicBezTo>
                    <a:cubicBezTo>
                      <a:pt x="412" y="133"/>
                      <a:pt x="410" y="141"/>
                      <a:pt x="410" y="141"/>
                    </a:cubicBezTo>
                    <a:cubicBezTo>
                      <a:pt x="411" y="141"/>
                      <a:pt x="411" y="141"/>
                      <a:pt x="412" y="142"/>
                    </a:cubicBezTo>
                    <a:cubicBezTo>
                      <a:pt x="411" y="143"/>
                      <a:pt x="411" y="143"/>
                      <a:pt x="411" y="143"/>
                    </a:cubicBezTo>
                    <a:cubicBezTo>
                      <a:pt x="404" y="141"/>
                      <a:pt x="404" y="141"/>
                      <a:pt x="402" y="143"/>
                    </a:cubicBezTo>
                    <a:cubicBezTo>
                      <a:pt x="403" y="144"/>
                      <a:pt x="404" y="145"/>
                      <a:pt x="404" y="146"/>
                    </a:cubicBezTo>
                    <a:cubicBezTo>
                      <a:pt x="404" y="147"/>
                      <a:pt x="404" y="147"/>
                      <a:pt x="404" y="147"/>
                    </a:cubicBezTo>
                    <a:cubicBezTo>
                      <a:pt x="403" y="147"/>
                      <a:pt x="403" y="147"/>
                      <a:pt x="403" y="147"/>
                    </a:cubicBezTo>
                    <a:cubicBezTo>
                      <a:pt x="401" y="145"/>
                      <a:pt x="399" y="144"/>
                      <a:pt x="397" y="142"/>
                    </a:cubicBezTo>
                    <a:cubicBezTo>
                      <a:pt x="383" y="149"/>
                      <a:pt x="379" y="151"/>
                      <a:pt x="379" y="144"/>
                    </a:cubicBezTo>
                    <a:cubicBezTo>
                      <a:pt x="377" y="144"/>
                      <a:pt x="377" y="144"/>
                      <a:pt x="377" y="144"/>
                    </a:cubicBezTo>
                    <a:cubicBezTo>
                      <a:pt x="376" y="145"/>
                      <a:pt x="375" y="145"/>
                      <a:pt x="374" y="145"/>
                    </a:cubicBezTo>
                    <a:cubicBezTo>
                      <a:pt x="373" y="145"/>
                      <a:pt x="372" y="145"/>
                      <a:pt x="372" y="145"/>
                    </a:cubicBezTo>
                    <a:cubicBezTo>
                      <a:pt x="371" y="145"/>
                      <a:pt x="370" y="145"/>
                      <a:pt x="370" y="145"/>
                    </a:cubicBezTo>
                    <a:cubicBezTo>
                      <a:pt x="370" y="145"/>
                      <a:pt x="370" y="146"/>
                      <a:pt x="370" y="147"/>
                    </a:cubicBezTo>
                    <a:cubicBezTo>
                      <a:pt x="369" y="148"/>
                      <a:pt x="368" y="148"/>
                      <a:pt x="368" y="148"/>
                    </a:cubicBezTo>
                    <a:cubicBezTo>
                      <a:pt x="367" y="148"/>
                      <a:pt x="367" y="147"/>
                      <a:pt x="366" y="147"/>
                    </a:cubicBezTo>
                    <a:cubicBezTo>
                      <a:pt x="366" y="146"/>
                      <a:pt x="365" y="145"/>
                      <a:pt x="364" y="145"/>
                    </a:cubicBezTo>
                    <a:cubicBezTo>
                      <a:pt x="363" y="145"/>
                      <a:pt x="363" y="145"/>
                      <a:pt x="362" y="145"/>
                    </a:cubicBezTo>
                    <a:cubicBezTo>
                      <a:pt x="362" y="144"/>
                      <a:pt x="362" y="144"/>
                      <a:pt x="362" y="143"/>
                    </a:cubicBezTo>
                    <a:cubicBezTo>
                      <a:pt x="362" y="143"/>
                      <a:pt x="363" y="142"/>
                      <a:pt x="363" y="141"/>
                    </a:cubicBezTo>
                    <a:cubicBezTo>
                      <a:pt x="364" y="141"/>
                      <a:pt x="365" y="141"/>
                      <a:pt x="366" y="141"/>
                    </a:cubicBezTo>
                    <a:cubicBezTo>
                      <a:pt x="368" y="142"/>
                      <a:pt x="370" y="143"/>
                      <a:pt x="372" y="143"/>
                    </a:cubicBezTo>
                    <a:cubicBezTo>
                      <a:pt x="372" y="142"/>
                      <a:pt x="374" y="140"/>
                      <a:pt x="374" y="135"/>
                    </a:cubicBezTo>
                    <a:cubicBezTo>
                      <a:pt x="373" y="134"/>
                      <a:pt x="373" y="134"/>
                      <a:pt x="372" y="134"/>
                    </a:cubicBezTo>
                    <a:cubicBezTo>
                      <a:pt x="369" y="135"/>
                      <a:pt x="369" y="135"/>
                      <a:pt x="368" y="136"/>
                    </a:cubicBezTo>
                    <a:cubicBezTo>
                      <a:pt x="367" y="137"/>
                      <a:pt x="367" y="137"/>
                      <a:pt x="367" y="137"/>
                    </a:cubicBezTo>
                    <a:cubicBezTo>
                      <a:pt x="366" y="137"/>
                      <a:pt x="366" y="137"/>
                      <a:pt x="366" y="137"/>
                    </a:cubicBezTo>
                    <a:cubicBezTo>
                      <a:pt x="366" y="136"/>
                      <a:pt x="366" y="136"/>
                      <a:pt x="366" y="135"/>
                    </a:cubicBezTo>
                    <a:cubicBezTo>
                      <a:pt x="366" y="135"/>
                      <a:pt x="367" y="134"/>
                      <a:pt x="367" y="134"/>
                    </a:cubicBezTo>
                    <a:cubicBezTo>
                      <a:pt x="367" y="132"/>
                      <a:pt x="367" y="132"/>
                      <a:pt x="367" y="131"/>
                    </a:cubicBezTo>
                    <a:cubicBezTo>
                      <a:pt x="367" y="132"/>
                      <a:pt x="366" y="132"/>
                      <a:pt x="366" y="132"/>
                    </a:cubicBezTo>
                    <a:cubicBezTo>
                      <a:pt x="365" y="125"/>
                      <a:pt x="365" y="125"/>
                      <a:pt x="364" y="124"/>
                    </a:cubicBezTo>
                    <a:cubicBezTo>
                      <a:pt x="360" y="128"/>
                      <a:pt x="360" y="128"/>
                      <a:pt x="359" y="128"/>
                    </a:cubicBezTo>
                    <a:cubicBezTo>
                      <a:pt x="358" y="129"/>
                      <a:pt x="358" y="129"/>
                      <a:pt x="358" y="130"/>
                    </a:cubicBezTo>
                    <a:cubicBezTo>
                      <a:pt x="358" y="131"/>
                      <a:pt x="358" y="131"/>
                      <a:pt x="358" y="131"/>
                    </a:cubicBezTo>
                    <a:cubicBezTo>
                      <a:pt x="357" y="132"/>
                      <a:pt x="356" y="132"/>
                      <a:pt x="355" y="133"/>
                    </a:cubicBezTo>
                    <a:cubicBezTo>
                      <a:pt x="353" y="136"/>
                      <a:pt x="357" y="138"/>
                      <a:pt x="356" y="141"/>
                    </a:cubicBezTo>
                    <a:cubicBezTo>
                      <a:pt x="356" y="142"/>
                      <a:pt x="356" y="142"/>
                      <a:pt x="356" y="142"/>
                    </a:cubicBezTo>
                    <a:cubicBezTo>
                      <a:pt x="355" y="144"/>
                      <a:pt x="355" y="144"/>
                      <a:pt x="355" y="144"/>
                    </a:cubicBezTo>
                    <a:cubicBezTo>
                      <a:pt x="356" y="145"/>
                      <a:pt x="356" y="147"/>
                      <a:pt x="356" y="148"/>
                    </a:cubicBezTo>
                    <a:cubicBezTo>
                      <a:pt x="356" y="149"/>
                      <a:pt x="356" y="150"/>
                      <a:pt x="356" y="150"/>
                    </a:cubicBezTo>
                    <a:cubicBezTo>
                      <a:pt x="356" y="150"/>
                      <a:pt x="355" y="150"/>
                      <a:pt x="355" y="150"/>
                    </a:cubicBezTo>
                    <a:cubicBezTo>
                      <a:pt x="354" y="150"/>
                      <a:pt x="354" y="150"/>
                      <a:pt x="353" y="150"/>
                    </a:cubicBezTo>
                    <a:cubicBezTo>
                      <a:pt x="351" y="151"/>
                      <a:pt x="351" y="151"/>
                      <a:pt x="350" y="150"/>
                    </a:cubicBezTo>
                    <a:cubicBezTo>
                      <a:pt x="346" y="150"/>
                      <a:pt x="346" y="150"/>
                      <a:pt x="337" y="156"/>
                    </a:cubicBezTo>
                    <a:cubicBezTo>
                      <a:pt x="336" y="155"/>
                      <a:pt x="336" y="155"/>
                      <a:pt x="335" y="155"/>
                    </a:cubicBezTo>
                    <a:cubicBezTo>
                      <a:pt x="335" y="155"/>
                      <a:pt x="335" y="155"/>
                      <a:pt x="334" y="155"/>
                    </a:cubicBezTo>
                    <a:cubicBezTo>
                      <a:pt x="334" y="155"/>
                      <a:pt x="333" y="155"/>
                      <a:pt x="333" y="155"/>
                    </a:cubicBezTo>
                    <a:cubicBezTo>
                      <a:pt x="332" y="155"/>
                      <a:pt x="332" y="156"/>
                      <a:pt x="332" y="157"/>
                    </a:cubicBezTo>
                    <a:cubicBezTo>
                      <a:pt x="334" y="158"/>
                      <a:pt x="334" y="158"/>
                      <a:pt x="334" y="158"/>
                    </a:cubicBezTo>
                    <a:cubicBezTo>
                      <a:pt x="334" y="159"/>
                      <a:pt x="334" y="160"/>
                      <a:pt x="333" y="161"/>
                    </a:cubicBezTo>
                    <a:cubicBezTo>
                      <a:pt x="330" y="161"/>
                      <a:pt x="330" y="161"/>
                      <a:pt x="325" y="165"/>
                    </a:cubicBezTo>
                    <a:cubicBezTo>
                      <a:pt x="324" y="165"/>
                      <a:pt x="324" y="165"/>
                      <a:pt x="324" y="165"/>
                    </a:cubicBezTo>
                    <a:cubicBezTo>
                      <a:pt x="323" y="165"/>
                      <a:pt x="322" y="165"/>
                      <a:pt x="322" y="165"/>
                    </a:cubicBezTo>
                    <a:cubicBezTo>
                      <a:pt x="320" y="167"/>
                      <a:pt x="320" y="169"/>
                      <a:pt x="319" y="171"/>
                    </a:cubicBezTo>
                    <a:cubicBezTo>
                      <a:pt x="317" y="171"/>
                      <a:pt x="316" y="171"/>
                      <a:pt x="314" y="172"/>
                    </a:cubicBezTo>
                    <a:cubicBezTo>
                      <a:pt x="314" y="173"/>
                      <a:pt x="313" y="174"/>
                      <a:pt x="313" y="175"/>
                    </a:cubicBezTo>
                    <a:cubicBezTo>
                      <a:pt x="312" y="175"/>
                      <a:pt x="311" y="175"/>
                      <a:pt x="310" y="175"/>
                    </a:cubicBezTo>
                    <a:cubicBezTo>
                      <a:pt x="309" y="174"/>
                      <a:pt x="309" y="174"/>
                      <a:pt x="309" y="174"/>
                    </a:cubicBezTo>
                    <a:cubicBezTo>
                      <a:pt x="308" y="174"/>
                      <a:pt x="307" y="174"/>
                      <a:pt x="307" y="174"/>
                    </a:cubicBezTo>
                    <a:cubicBezTo>
                      <a:pt x="306" y="173"/>
                      <a:pt x="306" y="173"/>
                      <a:pt x="306" y="173"/>
                    </a:cubicBezTo>
                    <a:cubicBezTo>
                      <a:pt x="305" y="172"/>
                      <a:pt x="305" y="172"/>
                      <a:pt x="304" y="172"/>
                    </a:cubicBezTo>
                    <a:cubicBezTo>
                      <a:pt x="303" y="173"/>
                      <a:pt x="303" y="174"/>
                      <a:pt x="303" y="175"/>
                    </a:cubicBezTo>
                    <a:cubicBezTo>
                      <a:pt x="303" y="175"/>
                      <a:pt x="304" y="176"/>
                      <a:pt x="304" y="176"/>
                    </a:cubicBezTo>
                    <a:cubicBezTo>
                      <a:pt x="304" y="176"/>
                      <a:pt x="303" y="177"/>
                      <a:pt x="303" y="178"/>
                    </a:cubicBezTo>
                    <a:cubicBezTo>
                      <a:pt x="303" y="179"/>
                      <a:pt x="303" y="179"/>
                      <a:pt x="303" y="179"/>
                    </a:cubicBezTo>
                    <a:cubicBezTo>
                      <a:pt x="303" y="179"/>
                      <a:pt x="303" y="180"/>
                      <a:pt x="303" y="180"/>
                    </a:cubicBezTo>
                    <a:cubicBezTo>
                      <a:pt x="301" y="180"/>
                      <a:pt x="298" y="180"/>
                      <a:pt x="296" y="180"/>
                    </a:cubicBezTo>
                    <a:cubicBezTo>
                      <a:pt x="295" y="179"/>
                      <a:pt x="295" y="179"/>
                      <a:pt x="295" y="178"/>
                    </a:cubicBezTo>
                    <a:cubicBezTo>
                      <a:pt x="289" y="179"/>
                      <a:pt x="289" y="179"/>
                      <a:pt x="288" y="180"/>
                    </a:cubicBezTo>
                    <a:cubicBezTo>
                      <a:pt x="288" y="182"/>
                      <a:pt x="289" y="182"/>
                      <a:pt x="289" y="182"/>
                    </a:cubicBezTo>
                    <a:cubicBezTo>
                      <a:pt x="290" y="183"/>
                      <a:pt x="291" y="184"/>
                      <a:pt x="292" y="184"/>
                    </a:cubicBezTo>
                    <a:cubicBezTo>
                      <a:pt x="294" y="184"/>
                      <a:pt x="294" y="184"/>
                      <a:pt x="295" y="184"/>
                    </a:cubicBezTo>
                    <a:cubicBezTo>
                      <a:pt x="298" y="187"/>
                      <a:pt x="298" y="187"/>
                      <a:pt x="298" y="188"/>
                    </a:cubicBezTo>
                    <a:cubicBezTo>
                      <a:pt x="299" y="191"/>
                      <a:pt x="299" y="193"/>
                      <a:pt x="299" y="195"/>
                    </a:cubicBezTo>
                    <a:cubicBezTo>
                      <a:pt x="300" y="196"/>
                      <a:pt x="301" y="197"/>
                      <a:pt x="302" y="199"/>
                    </a:cubicBezTo>
                    <a:cubicBezTo>
                      <a:pt x="302" y="201"/>
                      <a:pt x="302" y="201"/>
                      <a:pt x="297" y="213"/>
                    </a:cubicBezTo>
                    <a:cubicBezTo>
                      <a:pt x="296" y="214"/>
                      <a:pt x="294" y="215"/>
                      <a:pt x="293" y="215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89" y="214"/>
                      <a:pt x="286" y="214"/>
                      <a:pt x="283" y="212"/>
                    </a:cubicBezTo>
                    <a:cubicBezTo>
                      <a:pt x="279" y="211"/>
                      <a:pt x="276" y="211"/>
                      <a:pt x="273" y="211"/>
                    </a:cubicBezTo>
                    <a:cubicBezTo>
                      <a:pt x="269" y="210"/>
                      <a:pt x="269" y="210"/>
                      <a:pt x="268" y="209"/>
                    </a:cubicBezTo>
                    <a:cubicBezTo>
                      <a:pt x="268" y="209"/>
                      <a:pt x="268" y="209"/>
                      <a:pt x="268" y="209"/>
                    </a:cubicBezTo>
                    <a:cubicBezTo>
                      <a:pt x="267" y="210"/>
                      <a:pt x="267" y="210"/>
                      <a:pt x="266" y="210"/>
                    </a:cubicBezTo>
                    <a:cubicBezTo>
                      <a:pt x="264" y="212"/>
                      <a:pt x="262" y="212"/>
                      <a:pt x="260" y="212"/>
                    </a:cubicBezTo>
                    <a:cubicBezTo>
                      <a:pt x="260" y="213"/>
                      <a:pt x="260" y="213"/>
                      <a:pt x="260" y="213"/>
                    </a:cubicBezTo>
                    <a:cubicBezTo>
                      <a:pt x="262" y="217"/>
                      <a:pt x="258" y="221"/>
                      <a:pt x="260" y="225"/>
                    </a:cubicBezTo>
                    <a:cubicBezTo>
                      <a:pt x="259" y="227"/>
                      <a:pt x="259" y="229"/>
                      <a:pt x="259" y="232"/>
                    </a:cubicBezTo>
                    <a:cubicBezTo>
                      <a:pt x="254" y="239"/>
                      <a:pt x="254" y="239"/>
                      <a:pt x="255" y="241"/>
                    </a:cubicBezTo>
                    <a:cubicBezTo>
                      <a:pt x="256" y="243"/>
                      <a:pt x="256" y="244"/>
                      <a:pt x="256" y="244"/>
                    </a:cubicBezTo>
                    <a:cubicBezTo>
                      <a:pt x="255" y="245"/>
                      <a:pt x="255" y="245"/>
                      <a:pt x="255" y="245"/>
                    </a:cubicBezTo>
                    <a:cubicBezTo>
                      <a:pt x="254" y="247"/>
                      <a:pt x="254" y="247"/>
                      <a:pt x="254" y="251"/>
                    </a:cubicBezTo>
                    <a:cubicBezTo>
                      <a:pt x="255" y="251"/>
                      <a:pt x="256" y="251"/>
                      <a:pt x="257" y="251"/>
                    </a:cubicBezTo>
                    <a:cubicBezTo>
                      <a:pt x="259" y="251"/>
                      <a:pt x="260" y="250"/>
                      <a:pt x="262" y="253"/>
                    </a:cubicBezTo>
                    <a:cubicBezTo>
                      <a:pt x="263" y="253"/>
                      <a:pt x="264" y="252"/>
                      <a:pt x="265" y="252"/>
                    </a:cubicBezTo>
                    <a:cubicBezTo>
                      <a:pt x="266" y="252"/>
                      <a:pt x="266" y="252"/>
                      <a:pt x="269" y="254"/>
                    </a:cubicBezTo>
                    <a:cubicBezTo>
                      <a:pt x="270" y="255"/>
                      <a:pt x="270" y="257"/>
                      <a:pt x="271" y="258"/>
                    </a:cubicBezTo>
                    <a:cubicBezTo>
                      <a:pt x="271" y="258"/>
                      <a:pt x="272" y="258"/>
                      <a:pt x="272" y="258"/>
                    </a:cubicBezTo>
                    <a:cubicBezTo>
                      <a:pt x="271" y="257"/>
                      <a:pt x="271" y="257"/>
                      <a:pt x="271" y="257"/>
                    </a:cubicBezTo>
                    <a:cubicBezTo>
                      <a:pt x="281" y="254"/>
                      <a:pt x="289" y="246"/>
                      <a:pt x="301" y="246"/>
                    </a:cubicBezTo>
                    <a:cubicBezTo>
                      <a:pt x="303" y="244"/>
                      <a:pt x="303" y="243"/>
                      <a:pt x="303" y="242"/>
                    </a:cubicBezTo>
                    <a:cubicBezTo>
                      <a:pt x="302" y="241"/>
                      <a:pt x="301" y="240"/>
                      <a:pt x="301" y="239"/>
                    </a:cubicBezTo>
                    <a:cubicBezTo>
                      <a:pt x="301" y="238"/>
                      <a:pt x="301" y="238"/>
                      <a:pt x="304" y="232"/>
                    </a:cubicBezTo>
                    <a:cubicBezTo>
                      <a:pt x="306" y="229"/>
                      <a:pt x="320" y="226"/>
                      <a:pt x="320" y="226"/>
                    </a:cubicBezTo>
                    <a:cubicBezTo>
                      <a:pt x="322" y="224"/>
                      <a:pt x="322" y="223"/>
                      <a:pt x="322" y="222"/>
                    </a:cubicBezTo>
                    <a:cubicBezTo>
                      <a:pt x="322" y="222"/>
                      <a:pt x="322" y="222"/>
                      <a:pt x="322" y="221"/>
                    </a:cubicBezTo>
                    <a:cubicBezTo>
                      <a:pt x="322" y="216"/>
                      <a:pt x="322" y="212"/>
                      <a:pt x="329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1" y="214"/>
                      <a:pt x="331" y="214"/>
                      <a:pt x="331" y="214"/>
                    </a:cubicBezTo>
                    <a:cubicBezTo>
                      <a:pt x="334" y="216"/>
                      <a:pt x="334" y="216"/>
                      <a:pt x="336" y="216"/>
                    </a:cubicBezTo>
                    <a:cubicBezTo>
                      <a:pt x="337" y="216"/>
                      <a:pt x="337" y="216"/>
                      <a:pt x="338" y="216"/>
                    </a:cubicBezTo>
                    <a:cubicBezTo>
                      <a:pt x="338" y="216"/>
                      <a:pt x="339" y="216"/>
                      <a:pt x="340" y="216"/>
                    </a:cubicBezTo>
                    <a:cubicBezTo>
                      <a:pt x="340" y="214"/>
                      <a:pt x="340" y="214"/>
                      <a:pt x="342" y="212"/>
                    </a:cubicBezTo>
                    <a:cubicBezTo>
                      <a:pt x="344" y="212"/>
                      <a:pt x="344" y="212"/>
                      <a:pt x="345" y="212"/>
                    </a:cubicBezTo>
                    <a:cubicBezTo>
                      <a:pt x="346" y="212"/>
                      <a:pt x="348" y="212"/>
                      <a:pt x="351" y="208"/>
                    </a:cubicBezTo>
                    <a:cubicBezTo>
                      <a:pt x="358" y="209"/>
                      <a:pt x="357" y="217"/>
                      <a:pt x="362" y="220"/>
                    </a:cubicBezTo>
                    <a:cubicBezTo>
                      <a:pt x="363" y="220"/>
                      <a:pt x="364" y="221"/>
                      <a:pt x="364" y="223"/>
                    </a:cubicBezTo>
                    <a:cubicBezTo>
                      <a:pt x="380" y="233"/>
                      <a:pt x="388" y="241"/>
                      <a:pt x="387" y="246"/>
                    </a:cubicBezTo>
                    <a:cubicBezTo>
                      <a:pt x="385" y="247"/>
                      <a:pt x="373" y="249"/>
                      <a:pt x="369" y="249"/>
                    </a:cubicBezTo>
                    <a:cubicBezTo>
                      <a:pt x="369" y="249"/>
                      <a:pt x="368" y="250"/>
                      <a:pt x="368" y="250"/>
                    </a:cubicBezTo>
                    <a:cubicBezTo>
                      <a:pt x="371" y="252"/>
                      <a:pt x="373" y="255"/>
                      <a:pt x="377" y="256"/>
                    </a:cubicBezTo>
                    <a:cubicBezTo>
                      <a:pt x="379" y="256"/>
                      <a:pt x="382" y="256"/>
                      <a:pt x="384" y="256"/>
                    </a:cubicBezTo>
                    <a:cubicBezTo>
                      <a:pt x="384" y="255"/>
                      <a:pt x="384" y="253"/>
                      <a:pt x="384" y="252"/>
                    </a:cubicBezTo>
                    <a:cubicBezTo>
                      <a:pt x="389" y="250"/>
                      <a:pt x="392" y="245"/>
                      <a:pt x="396" y="242"/>
                    </a:cubicBezTo>
                    <a:cubicBezTo>
                      <a:pt x="396" y="240"/>
                      <a:pt x="396" y="240"/>
                      <a:pt x="396" y="239"/>
                    </a:cubicBezTo>
                    <a:cubicBezTo>
                      <a:pt x="393" y="239"/>
                      <a:pt x="393" y="239"/>
                      <a:pt x="392" y="239"/>
                    </a:cubicBezTo>
                    <a:cubicBezTo>
                      <a:pt x="391" y="239"/>
                      <a:pt x="391" y="238"/>
                      <a:pt x="391" y="238"/>
                    </a:cubicBezTo>
                    <a:cubicBezTo>
                      <a:pt x="393" y="236"/>
                      <a:pt x="394" y="236"/>
                      <a:pt x="395" y="236"/>
                    </a:cubicBezTo>
                    <a:cubicBezTo>
                      <a:pt x="398" y="237"/>
                      <a:pt x="398" y="237"/>
                      <a:pt x="400" y="239"/>
                    </a:cubicBezTo>
                    <a:cubicBezTo>
                      <a:pt x="400" y="239"/>
                      <a:pt x="400" y="239"/>
                      <a:pt x="400" y="234"/>
                    </a:cubicBezTo>
                    <a:cubicBezTo>
                      <a:pt x="396" y="231"/>
                      <a:pt x="391" y="230"/>
                      <a:pt x="389" y="226"/>
                    </a:cubicBezTo>
                    <a:cubicBezTo>
                      <a:pt x="388" y="226"/>
                      <a:pt x="385" y="226"/>
                      <a:pt x="380" y="221"/>
                    </a:cubicBezTo>
                    <a:cubicBezTo>
                      <a:pt x="381" y="219"/>
                      <a:pt x="381" y="219"/>
                      <a:pt x="375" y="215"/>
                    </a:cubicBezTo>
                    <a:cubicBezTo>
                      <a:pt x="375" y="214"/>
                      <a:pt x="374" y="214"/>
                      <a:pt x="374" y="214"/>
                    </a:cubicBezTo>
                    <a:cubicBezTo>
                      <a:pt x="374" y="213"/>
                      <a:pt x="373" y="212"/>
                      <a:pt x="373" y="211"/>
                    </a:cubicBezTo>
                    <a:cubicBezTo>
                      <a:pt x="372" y="210"/>
                      <a:pt x="370" y="210"/>
                      <a:pt x="369" y="210"/>
                    </a:cubicBezTo>
                    <a:cubicBezTo>
                      <a:pt x="369" y="209"/>
                      <a:pt x="369" y="209"/>
                      <a:pt x="369" y="208"/>
                    </a:cubicBezTo>
                    <a:cubicBezTo>
                      <a:pt x="370" y="207"/>
                      <a:pt x="370" y="207"/>
                      <a:pt x="370" y="207"/>
                    </a:cubicBezTo>
                    <a:cubicBezTo>
                      <a:pt x="371" y="206"/>
                      <a:pt x="371" y="205"/>
                      <a:pt x="371" y="205"/>
                    </a:cubicBezTo>
                    <a:cubicBezTo>
                      <a:pt x="371" y="204"/>
                      <a:pt x="371" y="203"/>
                      <a:pt x="371" y="202"/>
                    </a:cubicBezTo>
                    <a:cubicBezTo>
                      <a:pt x="374" y="201"/>
                      <a:pt x="375" y="202"/>
                      <a:pt x="376" y="205"/>
                    </a:cubicBezTo>
                    <a:cubicBezTo>
                      <a:pt x="384" y="206"/>
                      <a:pt x="386" y="216"/>
                      <a:pt x="394" y="217"/>
                    </a:cubicBezTo>
                    <a:cubicBezTo>
                      <a:pt x="394" y="218"/>
                      <a:pt x="394" y="218"/>
                      <a:pt x="395" y="218"/>
                    </a:cubicBezTo>
                    <a:cubicBezTo>
                      <a:pt x="398" y="222"/>
                      <a:pt x="404" y="223"/>
                      <a:pt x="406" y="228"/>
                    </a:cubicBezTo>
                    <a:cubicBezTo>
                      <a:pt x="404" y="234"/>
                      <a:pt x="404" y="234"/>
                      <a:pt x="406" y="236"/>
                    </a:cubicBezTo>
                    <a:cubicBezTo>
                      <a:pt x="407" y="239"/>
                      <a:pt x="407" y="242"/>
                      <a:pt x="411" y="242"/>
                    </a:cubicBezTo>
                    <a:cubicBezTo>
                      <a:pt x="413" y="244"/>
                      <a:pt x="413" y="246"/>
                      <a:pt x="413" y="247"/>
                    </a:cubicBezTo>
                    <a:cubicBezTo>
                      <a:pt x="412" y="247"/>
                      <a:pt x="411" y="247"/>
                      <a:pt x="410" y="247"/>
                    </a:cubicBezTo>
                    <a:cubicBezTo>
                      <a:pt x="410" y="247"/>
                      <a:pt x="409" y="246"/>
                      <a:pt x="409" y="246"/>
                    </a:cubicBezTo>
                    <a:cubicBezTo>
                      <a:pt x="409" y="246"/>
                      <a:pt x="408" y="247"/>
                      <a:pt x="408" y="247"/>
                    </a:cubicBezTo>
                    <a:cubicBezTo>
                      <a:pt x="411" y="251"/>
                      <a:pt x="411" y="251"/>
                      <a:pt x="414" y="252"/>
                    </a:cubicBezTo>
                    <a:cubicBezTo>
                      <a:pt x="414" y="252"/>
                      <a:pt x="414" y="251"/>
                      <a:pt x="414" y="251"/>
                    </a:cubicBezTo>
                    <a:cubicBezTo>
                      <a:pt x="416" y="252"/>
                      <a:pt x="417" y="252"/>
                      <a:pt x="419" y="254"/>
                    </a:cubicBezTo>
                    <a:cubicBezTo>
                      <a:pt x="418" y="256"/>
                      <a:pt x="418" y="257"/>
                      <a:pt x="419" y="258"/>
                    </a:cubicBezTo>
                    <a:cubicBezTo>
                      <a:pt x="421" y="259"/>
                      <a:pt x="421" y="259"/>
                      <a:pt x="422" y="259"/>
                    </a:cubicBezTo>
                    <a:cubicBezTo>
                      <a:pt x="423" y="259"/>
                      <a:pt x="424" y="259"/>
                      <a:pt x="424" y="259"/>
                    </a:cubicBezTo>
                    <a:cubicBezTo>
                      <a:pt x="425" y="258"/>
                      <a:pt x="426" y="257"/>
                      <a:pt x="426" y="256"/>
                    </a:cubicBezTo>
                    <a:cubicBezTo>
                      <a:pt x="426" y="255"/>
                      <a:pt x="426" y="255"/>
                      <a:pt x="426" y="254"/>
                    </a:cubicBezTo>
                    <a:cubicBezTo>
                      <a:pt x="426" y="254"/>
                      <a:pt x="426" y="253"/>
                      <a:pt x="426" y="253"/>
                    </a:cubicBezTo>
                    <a:cubicBezTo>
                      <a:pt x="426" y="252"/>
                      <a:pt x="427" y="252"/>
                      <a:pt x="427" y="251"/>
                    </a:cubicBezTo>
                    <a:cubicBezTo>
                      <a:pt x="428" y="252"/>
                      <a:pt x="430" y="252"/>
                      <a:pt x="430" y="253"/>
                    </a:cubicBezTo>
                    <a:cubicBezTo>
                      <a:pt x="431" y="253"/>
                      <a:pt x="432" y="253"/>
                      <a:pt x="432" y="253"/>
                    </a:cubicBezTo>
                    <a:cubicBezTo>
                      <a:pt x="432" y="253"/>
                      <a:pt x="433" y="252"/>
                      <a:pt x="433" y="252"/>
                    </a:cubicBezTo>
                    <a:cubicBezTo>
                      <a:pt x="433" y="251"/>
                      <a:pt x="433" y="249"/>
                      <a:pt x="433" y="248"/>
                    </a:cubicBezTo>
                    <a:cubicBezTo>
                      <a:pt x="435" y="248"/>
                      <a:pt x="436" y="248"/>
                      <a:pt x="437" y="248"/>
                    </a:cubicBezTo>
                    <a:cubicBezTo>
                      <a:pt x="436" y="246"/>
                      <a:pt x="435" y="246"/>
                      <a:pt x="433" y="245"/>
                    </a:cubicBezTo>
                    <a:cubicBezTo>
                      <a:pt x="433" y="246"/>
                      <a:pt x="432" y="247"/>
                      <a:pt x="432" y="248"/>
                    </a:cubicBezTo>
                    <a:cubicBezTo>
                      <a:pt x="429" y="248"/>
                      <a:pt x="429" y="247"/>
                      <a:pt x="427" y="241"/>
                    </a:cubicBezTo>
                    <a:cubicBezTo>
                      <a:pt x="424" y="240"/>
                      <a:pt x="424" y="240"/>
                      <a:pt x="422" y="238"/>
                    </a:cubicBezTo>
                    <a:cubicBezTo>
                      <a:pt x="422" y="237"/>
                      <a:pt x="422" y="237"/>
                      <a:pt x="422" y="236"/>
                    </a:cubicBezTo>
                    <a:cubicBezTo>
                      <a:pt x="424" y="236"/>
                      <a:pt x="424" y="236"/>
                      <a:pt x="424" y="236"/>
                    </a:cubicBezTo>
                    <a:cubicBezTo>
                      <a:pt x="425" y="236"/>
                      <a:pt x="426" y="237"/>
                      <a:pt x="427" y="237"/>
                    </a:cubicBezTo>
                    <a:cubicBezTo>
                      <a:pt x="429" y="237"/>
                      <a:pt x="429" y="237"/>
                      <a:pt x="430" y="237"/>
                    </a:cubicBezTo>
                    <a:cubicBezTo>
                      <a:pt x="430" y="237"/>
                      <a:pt x="430" y="238"/>
                      <a:pt x="431" y="238"/>
                    </a:cubicBezTo>
                    <a:cubicBezTo>
                      <a:pt x="431" y="237"/>
                      <a:pt x="431" y="235"/>
                      <a:pt x="431" y="234"/>
                    </a:cubicBezTo>
                    <a:cubicBezTo>
                      <a:pt x="433" y="232"/>
                      <a:pt x="433" y="232"/>
                      <a:pt x="442" y="236"/>
                    </a:cubicBezTo>
                    <a:cubicBezTo>
                      <a:pt x="442" y="236"/>
                      <a:pt x="443" y="237"/>
                      <a:pt x="443" y="238"/>
                    </a:cubicBezTo>
                    <a:cubicBezTo>
                      <a:pt x="443" y="238"/>
                      <a:pt x="443" y="238"/>
                      <a:pt x="444" y="238"/>
                    </a:cubicBezTo>
                    <a:cubicBezTo>
                      <a:pt x="445" y="240"/>
                      <a:pt x="445" y="240"/>
                      <a:pt x="445" y="240"/>
                    </a:cubicBezTo>
                    <a:cubicBezTo>
                      <a:pt x="444" y="240"/>
                      <a:pt x="443" y="241"/>
                      <a:pt x="443" y="241"/>
                    </a:cubicBezTo>
                    <a:cubicBezTo>
                      <a:pt x="443" y="244"/>
                      <a:pt x="448" y="245"/>
                      <a:pt x="447" y="249"/>
                    </a:cubicBezTo>
                    <a:cubicBezTo>
                      <a:pt x="447" y="250"/>
                      <a:pt x="447" y="251"/>
                      <a:pt x="447" y="251"/>
                    </a:cubicBezTo>
                    <a:cubicBezTo>
                      <a:pt x="447" y="252"/>
                      <a:pt x="447" y="252"/>
                      <a:pt x="447" y="253"/>
                    </a:cubicBezTo>
                    <a:cubicBezTo>
                      <a:pt x="447" y="254"/>
                      <a:pt x="448" y="255"/>
                      <a:pt x="449" y="256"/>
                    </a:cubicBezTo>
                    <a:cubicBezTo>
                      <a:pt x="449" y="256"/>
                      <a:pt x="449" y="256"/>
                      <a:pt x="449" y="256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1" y="258"/>
                      <a:pt x="451" y="258"/>
                      <a:pt x="451" y="258"/>
                    </a:cubicBezTo>
                    <a:cubicBezTo>
                      <a:pt x="452" y="258"/>
                      <a:pt x="452" y="258"/>
                      <a:pt x="452" y="258"/>
                    </a:cubicBezTo>
                    <a:cubicBezTo>
                      <a:pt x="452" y="259"/>
                      <a:pt x="452" y="259"/>
                      <a:pt x="452" y="260"/>
                    </a:cubicBezTo>
                    <a:cubicBezTo>
                      <a:pt x="452" y="261"/>
                      <a:pt x="452" y="261"/>
                      <a:pt x="452" y="261"/>
                    </a:cubicBezTo>
                    <a:cubicBezTo>
                      <a:pt x="451" y="261"/>
                      <a:pt x="451" y="261"/>
                      <a:pt x="451" y="261"/>
                    </a:cubicBezTo>
                    <a:cubicBezTo>
                      <a:pt x="451" y="262"/>
                      <a:pt x="451" y="262"/>
                      <a:pt x="451" y="262"/>
                    </a:cubicBezTo>
                    <a:cubicBezTo>
                      <a:pt x="451" y="263"/>
                      <a:pt x="451" y="264"/>
                      <a:pt x="452" y="265"/>
                    </a:cubicBezTo>
                    <a:cubicBezTo>
                      <a:pt x="452" y="266"/>
                      <a:pt x="452" y="266"/>
                      <a:pt x="452" y="266"/>
                    </a:cubicBezTo>
                    <a:cubicBezTo>
                      <a:pt x="453" y="266"/>
                      <a:pt x="453" y="266"/>
                      <a:pt x="453" y="266"/>
                    </a:cubicBezTo>
                    <a:cubicBezTo>
                      <a:pt x="454" y="265"/>
                      <a:pt x="454" y="265"/>
                      <a:pt x="454" y="265"/>
                    </a:cubicBezTo>
                    <a:cubicBezTo>
                      <a:pt x="454" y="263"/>
                      <a:pt x="454" y="263"/>
                      <a:pt x="454" y="263"/>
                    </a:cubicBezTo>
                    <a:cubicBezTo>
                      <a:pt x="454" y="262"/>
                      <a:pt x="454" y="261"/>
                      <a:pt x="454" y="261"/>
                    </a:cubicBezTo>
                    <a:cubicBezTo>
                      <a:pt x="455" y="259"/>
                      <a:pt x="455" y="259"/>
                      <a:pt x="455" y="259"/>
                    </a:cubicBezTo>
                    <a:cubicBezTo>
                      <a:pt x="456" y="259"/>
                      <a:pt x="456" y="259"/>
                      <a:pt x="456" y="259"/>
                    </a:cubicBezTo>
                    <a:cubicBezTo>
                      <a:pt x="456" y="260"/>
                      <a:pt x="456" y="260"/>
                      <a:pt x="456" y="260"/>
                    </a:cubicBezTo>
                    <a:cubicBezTo>
                      <a:pt x="457" y="260"/>
                      <a:pt x="457" y="260"/>
                      <a:pt x="457" y="260"/>
                    </a:cubicBezTo>
                    <a:cubicBezTo>
                      <a:pt x="457" y="261"/>
                      <a:pt x="457" y="261"/>
                      <a:pt x="457" y="261"/>
                    </a:cubicBezTo>
                    <a:cubicBezTo>
                      <a:pt x="458" y="261"/>
                      <a:pt x="459" y="262"/>
                      <a:pt x="459" y="262"/>
                    </a:cubicBezTo>
                    <a:cubicBezTo>
                      <a:pt x="460" y="263"/>
                      <a:pt x="460" y="263"/>
                      <a:pt x="460" y="263"/>
                    </a:cubicBezTo>
                    <a:cubicBezTo>
                      <a:pt x="460" y="264"/>
                      <a:pt x="460" y="264"/>
                      <a:pt x="460" y="264"/>
                    </a:cubicBezTo>
                    <a:cubicBezTo>
                      <a:pt x="461" y="264"/>
                      <a:pt x="461" y="264"/>
                      <a:pt x="461" y="264"/>
                    </a:cubicBezTo>
                    <a:cubicBezTo>
                      <a:pt x="462" y="264"/>
                      <a:pt x="462" y="264"/>
                      <a:pt x="462" y="264"/>
                    </a:cubicBezTo>
                    <a:cubicBezTo>
                      <a:pt x="462" y="264"/>
                      <a:pt x="464" y="264"/>
                      <a:pt x="464" y="265"/>
                    </a:cubicBezTo>
                    <a:cubicBezTo>
                      <a:pt x="466" y="265"/>
                      <a:pt x="466" y="265"/>
                      <a:pt x="466" y="265"/>
                    </a:cubicBezTo>
                    <a:cubicBezTo>
                      <a:pt x="467" y="265"/>
                      <a:pt x="467" y="265"/>
                      <a:pt x="467" y="265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3"/>
                      <a:pt x="467" y="263"/>
                      <a:pt x="467" y="263"/>
                    </a:cubicBezTo>
                    <a:cubicBezTo>
                      <a:pt x="467" y="262"/>
                      <a:pt x="467" y="261"/>
                      <a:pt x="468" y="260"/>
                    </a:cubicBezTo>
                    <a:cubicBezTo>
                      <a:pt x="468" y="259"/>
                      <a:pt x="468" y="259"/>
                      <a:pt x="468" y="259"/>
                    </a:cubicBezTo>
                    <a:cubicBezTo>
                      <a:pt x="469" y="259"/>
                      <a:pt x="469" y="259"/>
                      <a:pt x="469" y="259"/>
                    </a:cubicBezTo>
                    <a:cubicBezTo>
                      <a:pt x="470" y="259"/>
                      <a:pt x="471" y="259"/>
                      <a:pt x="472" y="260"/>
                    </a:cubicBezTo>
                    <a:cubicBezTo>
                      <a:pt x="474" y="261"/>
                      <a:pt x="474" y="261"/>
                      <a:pt x="474" y="261"/>
                    </a:cubicBezTo>
                    <a:cubicBezTo>
                      <a:pt x="476" y="263"/>
                      <a:pt x="476" y="263"/>
                      <a:pt x="476" y="263"/>
                    </a:cubicBezTo>
                    <a:cubicBezTo>
                      <a:pt x="477" y="263"/>
                      <a:pt x="477" y="263"/>
                      <a:pt x="477" y="263"/>
                    </a:cubicBezTo>
                    <a:cubicBezTo>
                      <a:pt x="477" y="264"/>
                      <a:pt x="477" y="264"/>
                      <a:pt x="477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81" y="264"/>
                      <a:pt x="484" y="264"/>
                      <a:pt x="486" y="265"/>
                    </a:cubicBezTo>
                    <a:cubicBezTo>
                      <a:pt x="486" y="264"/>
                      <a:pt x="486" y="263"/>
                      <a:pt x="486" y="263"/>
                    </a:cubicBezTo>
                    <a:cubicBezTo>
                      <a:pt x="486" y="262"/>
                      <a:pt x="486" y="262"/>
                      <a:pt x="486" y="262"/>
                    </a:cubicBezTo>
                    <a:cubicBezTo>
                      <a:pt x="486" y="261"/>
                      <a:pt x="486" y="261"/>
                      <a:pt x="486" y="260"/>
                    </a:cubicBezTo>
                    <a:cubicBezTo>
                      <a:pt x="486" y="260"/>
                      <a:pt x="487" y="260"/>
                      <a:pt x="487" y="260"/>
                    </a:cubicBezTo>
                    <a:cubicBezTo>
                      <a:pt x="488" y="259"/>
                      <a:pt x="488" y="259"/>
                      <a:pt x="488" y="259"/>
                    </a:cubicBezTo>
                    <a:cubicBezTo>
                      <a:pt x="489" y="259"/>
                      <a:pt x="489" y="259"/>
                      <a:pt x="489" y="259"/>
                    </a:cubicBezTo>
                    <a:cubicBezTo>
                      <a:pt x="490" y="260"/>
                      <a:pt x="491" y="261"/>
                      <a:pt x="492" y="261"/>
                    </a:cubicBezTo>
                    <a:cubicBezTo>
                      <a:pt x="493" y="262"/>
                      <a:pt x="494" y="262"/>
                      <a:pt x="494" y="262"/>
                    </a:cubicBezTo>
                    <a:cubicBezTo>
                      <a:pt x="494" y="261"/>
                      <a:pt x="494" y="261"/>
                      <a:pt x="494" y="261"/>
                    </a:cubicBezTo>
                    <a:cubicBezTo>
                      <a:pt x="495" y="261"/>
                      <a:pt x="495" y="261"/>
                      <a:pt x="495" y="261"/>
                    </a:cubicBezTo>
                    <a:cubicBezTo>
                      <a:pt x="495" y="260"/>
                      <a:pt x="495" y="260"/>
                      <a:pt x="495" y="260"/>
                    </a:cubicBezTo>
                    <a:cubicBezTo>
                      <a:pt x="496" y="260"/>
                      <a:pt x="496" y="260"/>
                      <a:pt x="496" y="260"/>
                    </a:cubicBezTo>
                    <a:cubicBezTo>
                      <a:pt x="497" y="262"/>
                      <a:pt x="497" y="262"/>
                      <a:pt x="497" y="262"/>
                    </a:cubicBezTo>
                    <a:cubicBezTo>
                      <a:pt x="497" y="263"/>
                      <a:pt x="497" y="263"/>
                      <a:pt x="497" y="263"/>
                    </a:cubicBezTo>
                    <a:cubicBezTo>
                      <a:pt x="497" y="264"/>
                      <a:pt x="497" y="265"/>
                      <a:pt x="497" y="266"/>
                    </a:cubicBezTo>
                    <a:cubicBezTo>
                      <a:pt x="496" y="268"/>
                      <a:pt x="496" y="270"/>
                      <a:pt x="497" y="273"/>
                    </a:cubicBezTo>
                    <a:cubicBezTo>
                      <a:pt x="497" y="273"/>
                      <a:pt x="497" y="273"/>
                      <a:pt x="497" y="273"/>
                    </a:cubicBezTo>
                    <a:cubicBezTo>
                      <a:pt x="497" y="274"/>
                      <a:pt x="498" y="274"/>
                      <a:pt x="498" y="275"/>
                    </a:cubicBezTo>
                    <a:cubicBezTo>
                      <a:pt x="498" y="275"/>
                      <a:pt x="497" y="276"/>
                      <a:pt x="497" y="277"/>
                    </a:cubicBezTo>
                    <a:cubicBezTo>
                      <a:pt x="497" y="277"/>
                      <a:pt x="497" y="277"/>
                      <a:pt x="497" y="277"/>
                    </a:cubicBezTo>
                    <a:cubicBezTo>
                      <a:pt x="497" y="278"/>
                      <a:pt x="497" y="278"/>
                      <a:pt x="497" y="278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4" y="284"/>
                      <a:pt x="494" y="284"/>
                      <a:pt x="493" y="284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6"/>
                      <a:pt x="492" y="286"/>
                      <a:pt x="492" y="286"/>
                    </a:cubicBezTo>
                    <a:cubicBezTo>
                      <a:pt x="514" y="287"/>
                      <a:pt x="537" y="287"/>
                      <a:pt x="558" y="288"/>
                    </a:cubicBezTo>
                    <a:cubicBezTo>
                      <a:pt x="575" y="288"/>
                      <a:pt x="590" y="288"/>
                      <a:pt x="605" y="288"/>
                    </a:cubicBezTo>
                    <a:moveTo>
                      <a:pt x="554" y="46"/>
                    </a:moveTo>
                    <a:cubicBezTo>
                      <a:pt x="531" y="34"/>
                      <a:pt x="531" y="34"/>
                      <a:pt x="531" y="34"/>
                    </a:cubicBezTo>
                    <a:cubicBezTo>
                      <a:pt x="531" y="34"/>
                      <a:pt x="531" y="34"/>
                      <a:pt x="531" y="34"/>
                    </a:cubicBezTo>
                    <a:cubicBezTo>
                      <a:pt x="532" y="34"/>
                      <a:pt x="532" y="34"/>
                      <a:pt x="532" y="34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2" y="35"/>
                      <a:pt x="532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4" y="35"/>
                      <a:pt x="534" y="35"/>
                      <a:pt x="534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0" y="34"/>
                      <a:pt x="529" y="33"/>
                    </a:cubicBezTo>
                    <a:cubicBezTo>
                      <a:pt x="530" y="33"/>
                      <a:pt x="530" y="34"/>
                      <a:pt x="531" y="34"/>
                    </a:cubicBezTo>
                    <a:cubicBezTo>
                      <a:pt x="531" y="34"/>
                      <a:pt x="530" y="34"/>
                      <a:pt x="529" y="33"/>
                    </a:cubicBezTo>
                    <a:cubicBezTo>
                      <a:pt x="528" y="33"/>
                      <a:pt x="528" y="33"/>
                      <a:pt x="525" y="31"/>
                    </a:cubicBezTo>
                    <a:cubicBezTo>
                      <a:pt x="524" y="31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3" y="31"/>
                    </a:cubicBezTo>
                    <a:cubicBezTo>
                      <a:pt x="525" y="32"/>
                      <a:pt x="527" y="32"/>
                      <a:pt x="529" y="33"/>
                    </a:cubicBezTo>
                    <a:cubicBezTo>
                      <a:pt x="529" y="33"/>
                      <a:pt x="529" y="33"/>
                      <a:pt x="529" y="33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0" y="34"/>
                      <a:pt x="531" y="34"/>
                      <a:pt x="532" y="35"/>
                    </a:cubicBezTo>
                    <a:cubicBezTo>
                      <a:pt x="532" y="35"/>
                      <a:pt x="532" y="35"/>
                      <a:pt x="533" y="35"/>
                    </a:cubicBezTo>
                    <a:cubicBezTo>
                      <a:pt x="533" y="35"/>
                      <a:pt x="534" y="36"/>
                      <a:pt x="534" y="36"/>
                    </a:cubicBezTo>
                    <a:cubicBezTo>
                      <a:pt x="534" y="36"/>
                      <a:pt x="534" y="36"/>
                      <a:pt x="534" y="36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6" y="37"/>
                      <a:pt x="536" y="37"/>
                      <a:pt x="536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29" y="34"/>
                      <a:pt x="526" y="32"/>
                    </a:cubicBezTo>
                    <a:cubicBezTo>
                      <a:pt x="526" y="32"/>
                      <a:pt x="526" y="32"/>
                      <a:pt x="526" y="32"/>
                    </a:cubicBezTo>
                    <a:cubicBezTo>
                      <a:pt x="525" y="32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2" y="30"/>
                    </a:cubicBezTo>
                    <a:cubicBezTo>
                      <a:pt x="522" y="30"/>
                      <a:pt x="522" y="30"/>
                      <a:pt x="522" y="30"/>
                    </a:cubicBezTo>
                    <a:cubicBezTo>
                      <a:pt x="521" y="30"/>
                      <a:pt x="521" y="30"/>
                      <a:pt x="517" y="28"/>
                    </a:cubicBezTo>
                    <a:cubicBezTo>
                      <a:pt x="517" y="28"/>
                      <a:pt x="517" y="28"/>
                      <a:pt x="517" y="28"/>
                    </a:cubicBezTo>
                    <a:cubicBezTo>
                      <a:pt x="516" y="27"/>
                      <a:pt x="514" y="27"/>
                      <a:pt x="513" y="26"/>
                    </a:cubicBezTo>
                    <a:cubicBezTo>
                      <a:pt x="513" y="26"/>
                      <a:pt x="513" y="26"/>
                      <a:pt x="513" y="26"/>
                    </a:cubicBezTo>
                    <a:cubicBezTo>
                      <a:pt x="511" y="25"/>
                      <a:pt x="509" y="25"/>
                      <a:pt x="507" y="24"/>
                    </a:cubicBezTo>
                    <a:cubicBezTo>
                      <a:pt x="507" y="24"/>
                      <a:pt x="507" y="24"/>
                      <a:pt x="507" y="24"/>
                    </a:cubicBezTo>
                    <a:cubicBezTo>
                      <a:pt x="504" y="23"/>
                      <a:pt x="502" y="22"/>
                      <a:pt x="499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9" y="21"/>
                      <a:pt x="499" y="21"/>
                    </a:cubicBezTo>
                    <a:cubicBezTo>
                      <a:pt x="499" y="21"/>
                      <a:pt x="498" y="21"/>
                      <a:pt x="497" y="21"/>
                    </a:cubicBezTo>
                    <a:cubicBezTo>
                      <a:pt x="498" y="21"/>
                      <a:pt x="499" y="21"/>
                      <a:pt x="500" y="22"/>
                    </a:cubicBezTo>
                    <a:cubicBezTo>
                      <a:pt x="500" y="22"/>
                      <a:pt x="500" y="22"/>
                      <a:pt x="500" y="22"/>
                    </a:cubicBezTo>
                    <a:cubicBezTo>
                      <a:pt x="499" y="22"/>
                      <a:pt x="499" y="22"/>
                      <a:pt x="499" y="22"/>
                    </a:cubicBezTo>
                    <a:cubicBezTo>
                      <a:pt x="499" y="21"/>
                      <a:pt x="498" y="21"/>
                      <a:pt x="498" y="21"/>
                    </a:cubicBezTo>
                    <a:cubicBezTo>
                      <a:pt x="497" y="21"/>
                      <a:pt x="496" y="20"/>
                      <a:pt x="494" y="20"/>
                    </a:cubicBezTo>
                    <a:cubicBezTo>
                      <a:pt x="494" y="20"/>
                      <a:pt x="494" y="20"/>
                      <a:pt x="494" y="20"/>
                    </a:cubicBezTo>
                    <a:cubicBezTo>
                      <a:pt x="494" y="20"/>
                      <a:pt x="493" y="20"/>
                      <a:pt x="489" y="18"/>
                    </a:cubicBezTo>
                    <a:cubicBezTo>
                      <a:pt x="489" y="18"/>
                      <a:pt x="488" y="18"/>
                      <a:pt x="487" y="17"/>
                    </a:cubicBezTo>
                    <a:cubicBezTo>
                      <a:pt x="486" y="18"/>
                      <a:pt x="486" y="18"/>
                      <a:pt x="486" y="18"/>
                    </a:cubicBezTo>
                    <a:cubicBezTo>
                      <a:pt x="497" y="21"/>
                      <a:pt x="497" y="21"/>
                      <a:pt x="499" y="22"/>
                    </a:cubicBezTo>
                    <a:cubicBezTo>
                      <a:pt x="498" y="22"/>
                      <a:pt x="498" y="22"/>
                      <a:pt x="498" y="22"/>
                    </a:cubicBezTo>
                    <a:cubicBezTo>
                      <a:pt x="498" y="22"/>
                      <a:pt x="499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1" y="24"/>
                      <a:pt x="501" y="24"/>
                      <a:pt x="502" y="24"/>
                    </a:cubicBezTo>
                    <a:cubicBezTo>
                      <a:pt x="502" y="24"/>
                      <a:pt x="503" y="24"/>
                      <a:pt x="503" y="25"/>
                    </a:cubicBezTo>
                    <a:cubicBezTo>
                      <a:pt x="503" y="24"/>
                      <a:pt x="503" y="24"/>
                      <a:pt x="500" y="24"/>
                    </a:cubicBezTo>
                    <a:cubicBezTo>
                      <a:pt x="499" y="24"/>
                      <a:pt x="499" y="24"/>
                      <a:pt x="499" y="24"/>
                    </a:cubicBezTo>
                    <a:cubicBezTo>
                      <a:pt x="498" y="23"/>
                      <a:pt x="498" y="23"/>
                      <a:pt x="498" y="23"/>
                    </a:cubicBezTo>
                    <a:cubicBezTo>
                      <a:pt x="500" y="24"/>
                      <a:pt x="501" y="25"/>
                      <a:pt x="502" y="25"/>
                    </a:cubicBezTo>
                    <a:cubicBezTo>
                      <a:pt x="502" y="25"/>
                      <a:pt x="502" y="25"/>
                      <a:pt x="502" y="25"/>
                    </a:cubicBezTo>
                    <a:cubicBezTo>
                      <a:pt x="503" y="26"/>
                      <a:pt x="504" y="26"/>
                      <a:pt x="504" y="27"/>
                    </a:cubicBezTo>
                    <a:cubicBezTo>
                      <a:pt x="504" y="27"/>
                      <a:pt x="504" y="27"/>
                      <a:pt x="504" y="27"/>
                    </a:cubicBezTo>
                    <a:cubicBezTo>
                      <a:pt x="506" y="29"/>
                      <a:pt x="506" y="29"/>
                      <a:pt x="515" y="34"/>
                    </a:cubicBezTo>
                    <a:cubicBezTo>
                      <a:pt x="516" y="34"/>
                      <a:pt x="516" y="34"/>
                      <a:pt x="517" y="34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6" y="35"/>
                      <a:pt x="516" y="35"/>
                      <a:pt x="515" y="35"/>
                    </a:cubicBezTo>
                    <a:cubicBezTo>
                      <a:pt x="515" y="36"/>
                      <a:pt x="515" y="36"/>
                      <a:pt x="514" y="36"/>
                    </a:cubicBezTo>
                    <a:cubicBezTo>
                      <a:pt x="515" y="36"/>
                      <a:pt x="515" y="36"/>
                      <a:pt x="515" y="36"/>
                    </a:cubicBezTo>
                    <a:cubicBezTo>
                      <a:pt x="515" y="37"/>
                      <a:pt x="515" y="37"/>
                      <a:pt x="515" y="37"/>
                    </a:cubicBezTo>
                    <a:cubicBezTo>
                      <a:pt x="515" y="37"/>
                      <a:pt x="515" y="37"/>
                      <a:pt x="514" y="37"/>
                    </a:cubicBezTo>
                    <a:cubicBezTo>
                      <a:pt x="515" y="37"/>
                      <a:pt x="524" y="42"/>
                      <a:pt x="525" y="43"/>
                    </a:cubicBezTo>
                    <a:cubicBezTo>
                      <a:pt x="526" y="43"/>
                      <a:pt x="526" y="43"/>
                      <a:pt x="526" y="43"/>
                    </a:cubicBezTo>
                    <a:cubicBezTo>
                      <a:pt x="526" y="43"/>
                      <a:pt x="527" y="43"/>
                      <a:pt x="530" y="44"/>
                    </a:cubicBezTo>
                    <a:cubicBezTo>
                      <a:pt x="530" y="45"/>
                      <a:pt x="531" y="45"/>
                      <a:pt x="531" y="45"/>
                    </a:cubicBezTo>
                    <a:cubicBezTo>
                      <a:pt x="532" y="46"/>
                      <a:pt x="532" y="46"/>
                      <a:pt x="532" y="46"/>
                    </a:cubicBezTo>
                    <a:cubicBezTo>
                      <a:pt x="531" y="46"/>
                      <a:pt x="531" y="46"/>
                      <a:pt x="524" y="43"/>
                    </a:cubicBezTo>
                    <a:cubicBezTo>
                      <a:pt x="524" y="43"/>
                      <a:pt x="523" y="43"/>
                      <a:pt x="523" y="43"/>
                    </a:cubicBezTo>
                    <a:cubicBezTo>
                      <a:pt x="522" y="43"/>
                      <a:pt x="521" y="42"/>
                      <a:pt x="520" y="42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19" y="42"/>
                      <a:pt x="519" y="42"/>
                      <a:pt x="519" y="42"/>
                    </a:cubicBezTo>
                    <a:cubicBezTo>
                      <a:pt x="520" y="43"/>
                      <a:pt x="520" y="43"/>
                      <a:pt x="520" y="43"/>
                    </a:cubicBezTo>
                    <a:cubicBezTo>
                      <a:pt x="522" y="43"/>
                      <a:pt x="522" y="43"/>
                      <a:pt x="524" y="45"/>
                    </a:cubicBezTo>
                    <a:cubicBezTo>
                      <a:pt x="524" y="45"/>
                      <a:pt x="524" y="45"/>
                      <a:pt x="522" y="44"/>
                    </a:cubicBezTo>
                    <a:cubicBezTo>
                      <a:pt x="521" y="44"/>
                      <a:pt x="521" y="44"/>
                      <a:pt x="521" y="44"/>
                    </a:cubicBezTo>
                    <a:cubicBezTo>
                      <a:pt x="523" y="46"/>
                      <a:pt x="525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30" y="48"/>
                      <a:pt x="533" y="50"/>
                      <a:pt x="533" y="50"/>
                    </a:cubicBezTo>
                    <a:cubicBezTo>
                      <a:pt x="530" y="48"/>
                      <a:pt x="526" y="48"/>
                      <a:pt x="523" y="46"/>
                    </a:cubicBezTo>
                    <a:cubicBezTo>
                      <a:pt x="522" y="46"/>
                      <a:pt x="521" y="45"/>
                      <a:pt x="521" y="45"/>
                    </a:cubicBezTo>
                    <a:cubicBezTo>
                      <a:pt x="515" y="41"/>
                      <a:pt x="515" y="41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7" y="43"/>
                      <a:pt x="517" y="43"/>
                      <a:pt x="517" y="43"/>
                    </a:cubicBezTo>
                    <a:cubicBezTo>
                      <a:pt x="518" y="44"/>
                      <a:pt x="518" y="44"/>
                      <a:pt x="519" y="44"/>
                    </a:cubicBezTo>
                    <a:cubicBezTo>
                      <a:pt x="518" y="44"/>
                      <a:pt x="518" y="44"/>
                      <a:pt x="518" y="44"/>
                    </a:cubicBezTo>
                    <a:cubicBezTo>
                      <a:pt x="519" y="46"/>
                      <a:pt x="521" y="47"/>
                      <a:pt x="521" y="47"/>
                    </a:cubicBezTo>
                    <a:cubicBezTo>
                      <a:pt x="521" y="48"/>
                      <a:pt x="521" y="48"/>
                      <a:pt x="521" y="48"/>
                    </a:cubicBezTo>
                    <a:cubicBezTo>
                      <a:pt x="530" y="53"/>
                      <a:pt x="530" y="53"/>
                      <a:pt x="532" y="54"/>
                    </a:cubicBezTo>
                    <a:cubicBezTo>
                      <a:pt x="532" y="55"/>
                      <a:pt x="532" y="55"/>
                      <a:pt x="532" y="55"/>
                    </a:cubicBezTo>
                    <a:cubicBezTo>
                      <a:pt x="534" y="56"/>
                      <a:pt x="537" y="58"/>
                      <a:pt x="539" y="60"/>
                    </a:cubicBezTo>
                    <a:cubicBezTo>
                      <a:pt x="540" y="60"/>
                      <a:pt x="541" y="60"/>
                      <a:pt x="541" y="60"/>
                    </a:cubicBezTo>
                    <a:cubicBezTo>
                      <a:pt x="541" y="59"/>
                      <a:pt x="540" y="59"/>
                      <a:pt x="540" y="58"/>
                    </a:cubicBezTo>
                    <a:cubicBezTo>
                      <a:pt x="540" y="58"/>
                      <a:pt x="540" y="58"/>
                      <a:pt x="540" y="58"/>
                    </a:cubicBezTo>
                    <a:cubicBezTo>
                      <a:pt x="546" y="60"/>
                      <a:pt x="550" y="65"/>
                      <a:pt x="556" y="67"/>
                    </a:cubicBezTo>
                    <a:cubicBezTo>
                      <a:pt x="557" y="68"/>
                      <a:pt x="558" y="68"/>
                      <a:pt x="559" y="69"/>
                    </a:cubicBezTo>
                    <a:cubicBezTo>
                      <a:pt x="558" y="70"/>
                      <a:pt x="558" y="70"/>
                      <a:pt x="558" y="70"/>
                    </a:cubicBezTo>
                    <a:cubicBezTo>
                      <a:pt x="555" y="68"/>
                      <a:pt x="555" y="68"/>
                      <a:pt x="553" y="67"/>
                    </a:cubicBezTo>
                    <a:cubicBezTo>
                      <a:pt x="553" y="66"/>
                      <a:pt x="553" y="66"/>
                      <a:pt x="552" y="66"/>
                    </a:cubicBezTo>
                    <a:cubicBezTo>
                      <a:pt x="552" y="66"/>
                      <a:pt x="546" y="61"/>
                      <a:pt x="544" y="62"/>
                    </a:cubicBezTo>
                    <a:cubicBezTo>
                      <a:pt x="543" y="62"/>
                      <a:pt x="543" y="62"/>
                      <a:pt x="543" y="62"/>
                    </a:cubicBezTo>
                    <a:cubicBezTo>
                      <a:pt x="544" y="64"/>
                      <a:pt x="554" y="73"/>
                      <a:pt x="554" y="73"/>
                    </a:cubicBezTo>
                    <a:cubicBezTo>
                      <a:pt x="553" y="73"/>
                      <a:pt x="553" y="73"/>
                      <a:pt x="553" y="73"/>
                    </a:cubicBezTo>
                    <a:cubicBezTo>
                      <a:pt x="553" y="73"/>
                      <a:pt x="553" y="74"/>
                      <a:pt x="553" y="75"/>
                    </a:cubicBezTo>
                    <a:cubicBezTo>
                      <a:pt x="553" y="75"/>
                      <a:pt x="554" y="76"/>
                      <a:pt x="554" y="76"/>
                    </a:cubicBezTo>
                    <a:cubicBezTo>
                      <a:pt x="554" y="76"/>
                      <a:pt x="554" y="76"/>
                      <a:pt x="554" y="76"/>
                    </a:cubicBezTo>
                    <a:cubicBezTo>
                      <a:pt x="553" y="76"/>
                      <a:pt x="553" y="76"/>
                      <a:pt x="551" y="76"/>
                    </a:cubicBezTo>
                    <a:cubicBezTo>
                      <a:pt x="550" y="75"/>
                      <a:pt x="549" y="75"/>
                      <a:pt x="548" y="75"/>
                    </a:cubicBezTo>
                    <a:cubicBezTo>
                      <a:pt x="547" y="75"/>
                      <a:pt x="547" y="75"/>
                      <a:pt x="547" y="75"/>
                    </a:cubicBezTo>
                    <a:cubicBezTo>
                      <a:pt x="547" y="74"/>
                      <a:pt x="546" y="74"/>
                      <a:pt x="546" y="73"/>
                    </a:cubicBezTo>
                    <a:cubicBezTo>
                      <a:pt x="547" y="73"/>
                      <a:pt x="548" y="74"/>
                      <a:pt x="550" y="74"/>
                    </a:cubicBezTo>
                    <a:cubicBezTo>
                      <a:pt x="550" y="73"/>
                      <a:pt x="550" y="72"/>
                      <a:pt x="547" y="68"/>
                    </a:cubicBezTo>
                    <a:cubicBezTo>
                      <a:pt x="547" y="68"/>
                      <a:pt x="547" y="68"/>
                      <a:pt x="533" y="57"/>
                    </a:cubicBezTo>
                    <a:cubicBezTo>
                      <a:pt x="532" y="56"/>
                      <a:pt x="532" y="56"/>
                      <a:pt x="531" y="56"/>
                    </a:cubicBezTo>
                    <a:cubicBezTo>
                      <a:pt x="527" y="52"/>
                      <a:pt x="527" y="52"/>
                      <a:pt x="520" y="48"/>
                    </a:cubicBezTo>
                    <a:cubicBezTo>
                      <a:pt x="518" y="47"/>
                      <a:pt x="516" y="45"/>
                      <a:pt x="515" y="44"/>
                    </a:cubicBezTo>
                    <a:cubicBezTo>
                      <a:pt x="515" y="44"/>
                      <a:pt x="515" y="44"/>
                      <a:pt x="516" y="44"/>
                    </a:cubicBezTo>
                    <a:cubicBezTo>
                      <a:pt x="510" y="41"/>
                      <a:pt x="510" y="41"/>
                      <a:pt x="510" y="41"/>
                    </a:cubicBezTo>
                    <a:cubicBezTo>
                      <a:pt x="509" y="41"/>
                      <a:pt x="508" y="40"/>
                      <a:pt x="507" y="40"/>
                    </a:cubicBezTo>
                    <a:cubicBezTo>
                      <a:pt x="506" y="40"/>
                      <a:pt x="506" y="40"/>
                      <a:pt x="506" y="40"/>
                    </a:cubicBezTo>
                    <a:cubicBezTo>
                      <a:pt x="505" y="40"/>
                      <a:pt x="505" y="40"/>
                      <a:pt x="505" y="40"/>
                    </a:cubicBezTo>
                    <a:cubicBezTo>
                      <a:pt x="506" y="41"/>
                      <a:pt x="506" y="41"/>
                      <a:pt x="506" y="41"/>
                    </a:cubicBezTo>
                    <a:cubicBezTo>
                      <a:pt x="505" y="41"/>
                      <a:pt x="505" y="41"/>
                      <a:pt x="505" y="41"/>
                    </a:cubicBezTo>
                    <a:cubicBezTo>
                      <a:pt x="506" y="43"/>
                      <a:pt x="513" y="48"/>
                      <a:pt x="513" y="48"/>
                    </a:cubicBezTo>
                    <a:cubicBezTo>
                      <a:pt x="512" y="48"/>
                      <a:pt x="512" y="48"/>
                      <a:pt x="512" y="48"/>
                    </a:cubicBezTo>
                    <a:cubicBezTo>
                      <a:pt x="512" y="49"/>
                      <a:pt x="512" y="49"/>
                      <a:pt x="512" y="49"/>
                    </a:cubicBezTo>
                    <a:cubicBezTo>
                      <a:pt x="513" y="50"/>
                      <a:pt x="513" y="50"/>
                      <a:pt x="513" y="50"/>
                    </a:cubicBezTo>
                    <a:cubicBezTo>
                      <a:pt x="514" y="50"/>
                      <a:pt x="514" y="50"/>
                      <a:pt x="514" y="50"/>
                    </a:cubicBezTo>
                    <a:cubicBezTo>
                      <a:pt x="514" y="51"/>
                      <a:pt x="515" y="51"/>
                      <a:pt x="515" y="51"/>
                    </a:cubicBezTo>
                    <a:cubicBezTo>
                      <a:pt x="516" y="51"/>
                      <a:pt x="519" y="53"/>
                      <a:pt x="520" y="54"/>
                    </a:cubicBezTo>
                    <a:cubicBezTo>
                      <a:pt x="521" y="56"/>
                      <a:pt x="523" y="57"/>
                      <a:pt x="530" y="60"/>
                    </a:cubicBezTo>
                    <a:cubicBezTo>
                      <a:pt x="532" y="62"/>
                      <a:pt x="532" y="62"/>
                      <a:pt x="535" y="65"/>
                    </a:cubicBezTo>
                    <a:cubicBezTo>
                      <a:pt x="535" y="65"/>
                      <a:pt x="534" y="65"/>
                      <a:pt x="534" y="65"/>
                    </a:cubicBezTo>
                    <a:cubicBezTo>
                      <a:pt x="533" y="65"/>
                      <a:pt x="533" y="65"/>
                      <a:pt x="516" y="57"/>
                    </a:cubicBezTo>
                    <a:cubicBezTo>
                      <a:pt x="515" y="57"/>
                      <a:pt x="515" y="57"/>
                      <a:pt x="514" y="57"/>
                    </a:cubicBezTo>
                    <a:cubicBezTo>
                      <a:pt x="513" y="57"/>
                      <a:pt x="512" y="56"/>
                      <a:pt x="511" y="56"/>
                    </a:cubicBezTo>
                    <a:cubicBezTo>
                      <a:pt x="510" y="56"/>
                      <a:pt x="510" y="56"/>
                      <a:pt x="509" y="56"/>
                    </a:cubicBezTo>
                    <a:cubicBezTo>
                      <a:pt x="507" y="55"/>
                      <a:pt x="505" y="54"/>
                      <a:pt x="503" y="53"/>
                    </a:cubicBezTo>
                    <a:cubicBezTo>
                      <a:pt x="502" y="53"/>
                      <a:pt x="502" y="52"/>
                      <a:pt x="501" y="52"/>
                    </a:cubicBezTo>
                    <a:cubicBezTo>
                      <a:pt x="500" y="52"/>
                      <a:pt x="500" y="52"/>
                      <a:pt x="500" y="52"/>
                    </a:cubicBezTo>
                    <a:cubicBezTo>
                      <a:pt x="500" y="53"/>
                      <a:pt x="500" y="53"/>
                      <a:pt x="500" y="53"/>
                    </a:cubicBezTo>
                    <a:cubicBezTo>
                      <a:pt x="504" y="57"/>
                      <a:pt x="511" y="56"/>
                      <a:pt x="514" y="62"/>
                    </a:cubicBezTo>
                    <a:cubicBezTo>
                      <a:pt x="514" y="62"/>
                      <a:pt x="514" y="62"/>
                      <a:pt x="514" y="62"/>
                    </a:cubicBezTo>
                    <a:cubicBezTo>
                      <a:pt x="514" y="63"/>
                      <a:pt x="514" y="64"/>
                      <a:pt x="514" y="65"/>
                    </a:cubicBezTo>
                    <a:cubicBezTo>
                      <a:pt x="514" y="65"/>
                      <a:pt x="514" y="65"/>
                      <a:pt x="514" y="65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2"/>
                      <a:pt x="509" y="62"/>
                      <a:pt x="509" y="62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7" y="62"/>
                      <a:pt x="507" y="62"/>
                      <a:pt x="507" y="62"/>
                    </a:cubicBezTo>
                    <a:cubicBezTo>
                      <a:pt x="522" y="79"/>
                      <a:pt x="537" y="99"/>
                      <a:pt x="550" y="121"/>
                    </a:cubicBezTo>
                    <a:cubicBezTo>
                      <a:pt x="614" y="121"/>
                      <a:pt x="649" y="120"/>
                      <a:pt x="646" y="118"/>
                    </a:cubicBezTo>
                    <a:cubicBezTo>
                      <a:pt x="644" y="116"/>
                      <a:pt x="644" y="116"/>
                      <a:pt x="644" y="116"/>
                    </a:cubicBezTo>
                    <a:cubicBezTo>
                      <a:pt x="617" y="89"/>
                      <a:pt x="617" y="89"/>
                      <a:pt x="602" y="77"/>
                    </a:cubicBezTo>
                    <a:cubicBezTo>
                      <a:pt x="573" y="57"/>
                      <a:pt x="569" y="54"/>
                      <a:pt x="554" y="46"/>
                    </a:cubicBezTo>
                    <a:moveTo>
                      <a:pt x="624" y="357"/>
                    </a:moveTo>
                    <a:cubicBezTo>
                      <a:pt x="624" y="357"/>
                      <a:pt x="624" y="357"/>
                      <a:pt x="624" y="357"/>
                    </a:cubicBezTo>
                    <a:cubicBezTo>
                      <a:pt x="624" y="356"/>
                      <a:pt x="624" y="354"/>
                      <a:pt x="623" y="354"/>
                    </a:cubicBezTo>
                    <a:cubicBezTo>
                      <a:pt x="623" y="353"/>
                      <a:pt x="622" y="353"/>
                      <a:pt x="621" y="353"/>
                    </a:cubicBezTo>
                    <a:cubicBezTo>
                      <a:pt x="620" y="352"/>
                      <a:pt x="620" y="352"/>
                      <a:pt x="620" y="352"/>
                    </a:cubicBezTo>
                    <a:cubicBezTo>
                      <a:pt x="619" y="351"/>
                      <a:pt x="620" y="349"/>
                      <a:pt x="619" y="348"/>
                    </a:cubicBezTo>
                    <a:cubicBezTo>
                      <a:pt x="618" y="346"/>
                      <a:pt x="616" y="345"/>
                      <a:pt x="615" y="345"/>
                    </a:cubicBezTo>
                    <a:cubicBezTo>
                      <a:pt x="613" y="345"/>
                      <a:pt x="615" y="341"/>
                      <a:pt x="614" y="340"/>
                    </a:cubicBezTo>
                    <a:cubicBezTo>
                      <a:pt x="612" y="338"/>
                      <a:pt x="612" y="338"/>
                      <a:pt x="612" y="338"/>
                    </a:cubicBezTo>
                    <a:cubicBezTo>
                      <a:pt x="612" y="338"/>
                      <a:pt x="611" y="338"/>
                      <a:pt x="610" y="338"/>
                    </a:cubicBezTo>
                    <a:cubicBezTo>
                      <a:pt x="611" y="341"/>
                      <a:pt x="611" y="341"/>
                      <a:pt x="610" y="342"/>
                    </a:cubicBezTo>
                    <a:cubicBezTo>
                      <a:pt x="610" y="354"/>
                      <a:pt x="611" y="365"/>
                      <a:pt x="610" y="376"/>
                    </a:cubicBezTo>
                    <a:cubicBezTo>
                      <a:pt x="611" y="376"/>
                      <a:pt x="611" y="376"/>
                      <a:pt x="611" y="376"/>
                    </a:cubicBezTo>
                    <a:cubicBezTo>
                      <a:pt x="612" y="376"/>
                      <a:pt x="612" y="376"/>
                      <a:pt x="612" y="376"/>
                    </a:cubicBezTo>
                    <a:cubicBezTo>
                      <a:pt x="613" y="376"/>
                      <a:pt x="613" y="376"/>
                      <a:pt x="613" y="376"/>
                    </a:cubicBezTo>
                    <a:cubicBezTo>
                      <a:pt x="614" y="375"/>
                      <a:pt x="614" y="374"/>
                      <a:pt x="614" y="374"/>
                    </a:cubicBezTo>
                    <a:cubicBezTo>
                      <a:pt x="614" y="373"/>
                      <a:pt x="614" y="373"/>
                      <a:pt x="614" y="372"/>
                    </a:cubicBezTo>
                    <a:cubicBezTo>
                      <a:pt x="614" y="372"/>
                      <a:pt x="614" y="372"/>
                      <a:pt x="614" y="372"/>
                    </a:cubicBezTo>
                    <a:cubicBezTo>
                      <a:pt x="614" y="370"/>
                      <a:pt x="616" y="368"/>
                      <a:pt x="617" y="368"/>
                    </a:cubicBezTo>
                    <a:cubicBezTo>
                      <a:pt x="618" y="368"/>
                      <a:pt x="618" y="368"/>
                      <a:pt x="618" y="368"/>
                    </a:cubicBezTo>
                    <a:cubicBezTo>
                      <a:pt x="618" y="368"/>
                      <a:pt x="618" y="369"/>
                      <a:pt x="619" y="369"/>
                    </a:cubicBezTo>
                    <a:cubicBezTo>
                      <a:pt x="620" y="366"/>
                      <a:pt x="619" y="362"/>
                      <a:pt x="620" y="359"/>
                    </a:cubicBezTo>
                    <a:cubicBezTo>
                      <a:pt x="620" y="358"/>
                      <a:pt x="620" y="358"/>
                      <a:pt x="622" y="358"/>
                    </a:cubicBezTo>
                    <a:cubicBezTo>
                      <a:pt x="622" y="358"/>
                      <a:pt x="623" y="358"/>
                      <a:pt x="624" y="357"/>
                    </a:cubicBezTo>
                    <a:moveTo>
                      <a:pt x="743" y="321"/>
                    </a:moveTo>
                    <a:cubicBezTo>
                      <a:pt x="741" y="310"/>
                      <a:pt x="738" y="295"/>
                      <a:pt x="736" y="284"/>
                    </a:cubicBezTo>
                    <a:cubicBezTo>
                      <a:pt x="736" y="287"/>
                      <a:pt x="690" y="289"/>
                      <a:pt x="605" y="288"/>
                    </a:cubicBezTo>
                    <a:cubicBezTo>
                      <a:pt x="607" y="300"/>
                      <a:pt x="608" y="313"/>
                      <a:pt x="609" y="325"/>
                    </a:cubicBezTo>
                    <a:cubicBezTo>
                      <a:pt x="610" y="327"/>
                      <a:pt x="610" y="330"/>
                      <a:pt x="612" y="331"/>
                    </a:cubicBezTo>
                    <a:cubicBezTo>
                      <a:pt x="614" y="331"/>
                      <a:pt x="616" y="331"/>
                      <a:pt x="618" y="331"/>
                    </a:cubicBezTo>
                    <a:cubicBezTo>
                      <a:pt x="621" y="330"/>
                      <a:pt x="621" y="334"/>
                      <a:pt x="623" y="334"/>
                    </a:cubicBezTo>
                    <a:cubicBezTo>
                      <a:pt x="625" y="334"/>
                      <a:pt x="627" y="334"/>
                      <a:pt x="628" y="334"/>
                    </a:cubicBezTo>
                    <a:cubicBezTo>
                      <a:pt x="629" y="335"/>
                      <a:pt x="629" y="335"/>
                      <a:pt x="630" y="335"/>
                    </a:cubicBezTo>
                    <a:cubicBezTo>
                      <a:pt x="637" y="335"/>
                      <a:pt x="637" y="335"/>
                      <a:pt x="637" y="335"/>
                    </a:cubicBezTo>
                    <a:cubicBezTo>
                      <a:pt x="643" y="334"/>
                      <a:pt x="643" y="334"/>
                      <a:pt x="643" y="334"/>
                    </a:cubicBezTo>
                    <a:cubicBezTo>
                      <a:pt x="644" y="334"/>
                      <a:pt x="646" y="334"/>
                      <a:pt x="647" y="334"/>
                    </a:cubicBezTo>
                    <a:cubicBezTo>
                      <a:pt x="648" y="334"/>
                      <a:pt x="655" y="341"/>
                      <a:pt x="656" y="346"/>
                    </a:cubicBezTo>
                    <a:cubicBezTo>
                      <a:pt x="656" y="346"/>
                      <a:pt x="656" y="346"/>
                      <a:pt x="657" y="346"/>
                    </a:cubicBezTo>
                    <a:cubicBezTo>
                      <a:pt x="657" y="347"/>
                      <a:pt x="657" y="347"/>
                      <a:pt x="658" y="349"/>
                    </a:cubicBezTo>
                    <a:cubicBezTo>
                      <a:pt x="659" y="349"/>
                      <a:pt x="659" y="349"/>
                      <a:pt x="660" y="349"/>
                    </a:cubicBezTo>
                    <a:cubicBezTo>
                      <a:pt x="661" y="349"/>
                      <a:pt x="661" y="349"/>
                      <a:pt x="664" y="351"/>
                    </a:cubicBezTo>
                    <a:cubicBezTo>
                      <a:pt x="657" y="352"/>
                      <a:pt x="661" y="356"/>
                      <a:pt x="661" y="356"/>
                    </a:cubicBezTo>
                    <a:cubicBezTo>
                      <a:pt x="664" y="358"/>
                      <a:pt x="663" y="363"/>
                      <a:pt x="668" y="363"/>
                    </a:cubicBezTo>
                    <a:cubicBezTo>
                      <a:pt x="670" y="360"/>
                      <a:pt x="670" y="360"/>
                      <a:pt x="671" y="360"/>
                    </a:cubicBezTo>
                    <a:cubicBezTo>
                      <a:pt x="671" y="359"/>
                      <a:pt x="671" y="358"/>
                      <a:pt x="672" y="358"/>
                    </a:cubicBezTo>
                    <a:cubicBezTo>
                      <a:pt x="672" y="358"/>
                      <a:pt x="672" y="357"/>
                      <a:pt x="673" y="357"/>
                    </a:cubicBezTo>
                    <a:cubicBezTo>
                      <a:pt x="676" y="360"/>
                      <a:pt x="676" y="371"/>
                      <a:pt x="676" y="372"/>
                    </a:cubicBezTo>
                    <a:cubicBezTo>
                      <a:pt x="676" y="373"/>
                      <a:pt x="676" y="374"/>
                      <a:pt x="676" y="375"/>
                    </a:cubicBezTo>
                    <a:cubicBezTo>
                      <a:pt x="674" y="389"/>
                      <a:pt x="682" y="401"/>
                      <a:pt x="681" y="415"/>
                    </a:cubicBezTo>
                    <a:cubicBezTo>
                      <a:pt x="681" y="416"/>
                      <a:pt x="681" y="416"/>
                      <a:pt x="681" y="416"/>
                    </a:cubicBezTo>
                    <a:cubicBezTo>
                      <a:pt x="680" y="424"/>
                      <a:pt x="683" y="431"/>
                      <a:pt x="683" y="439"/>
                    </a:cubicBezTo>
                    <a:cubicBezTo>
                      <a:pt x="684" y="439"/>
                      <a:pt x="684" y="440"/>
                      <a:pt x="684" y="441"/>
                    </a:cubicBezTo>
                    <a:cubicBezTo>
                      <a:pt x="684" y="441"/>
                      <a:pt x="685" y="441"/>
                      <a:pt x="685" y="441"/>
                    </a:cubicBezTo>
                    <a:cubicBezTo>
                      <a:pt x="690" y="437"/>
                      <a:pt x="690" y="437"/>
                      <a:pt x="696" y="409"/>
                    </a:cubicBezTo>
                    <a:cubicBezTo>
                      <a:pt x="696" y="407"/>
                      <a:pt x="697" y="405"/>
                      <a:pt x="697" y="402"/>
                    </a:cubicBezTo>
                    <a:cubicBezTo>
                      <a:pt x="697" y="395"/>
                      <a:pt x="697" y="395"/>
                      <a:pt x="698" y="394"/>
                    </a:cubicBezTo>
                    <a:cubicBezTo>
                      <a:pt x="705" y="394"/>
                      <a:pt x="710" y="372"/>
                      <a:pt x="710" y="371"/>
                    </a:cubicBezTo>
                    <a:cubicBezTo>
                      <a:pt x="710" y="371"/>
                      <a:pt x="710" y="371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4" y="367"/>
                      <a:pt x="714" y="367"/>
                      <a:pt x="714" y="367"/>
                    </a:cubicBezTo>
                    <a:cubicBezTo>
                      <a:pt x="715" y="366"/>
                      <a:pt x="715" y="366"/>
                      <a:pt x="715" y="358"/>
                    </a:cubicBezTo>
                    <a:cubicBezTo>
                      <a:pt x="716" y="357"/>
                      <a:pt x="716" y="357"/>
                      <a:pt x="717" y="357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9" y="357"/>
                      <a:pt x="720" y="355"/>
                      <a:pt x="721" y="354"/>
                    </a:cubicBezTo>
                    <a:cubicBezTo>
                      <a:pt x="721" y="353"/>
                      <a:pt x="722" y="353"/>
                      <a:pt x="723" y="353"/>
                    </a:cubicBezTo>
                    <a:cubicBezTo>
                      <a:pt x="723" y="352"/>
                      <a:pt x="723" y="351"/>
                      <a:pt x="723" y="350"/>
                    </a:cubicBezTo>
                    <a:cubicBezTo>
                      <a:pt x="724" y="350"/>
                      <a:pt x="724" y="350"/>
                      <a:pt x="724" y="350"/>
                    </a:cubicBezTo>
                    <a:cubicBezTo>
                      <a:pt x="725" y="353"/>
                      <a:pt x="726" y="358"/>
                      <a:pt x="727" y="365"/>
                    </a:cubicBezTo>
                    <a:cubicBezTo>
                      <a:pt x="728" y="369"/>
                      <a:pt x="728" y="369"/>
                      <a:pt x="728" y="370"/>
                    </a:cubicBezTo>
                    <a:cubicBezTo>
                      <a:pt x="728" y="371"/>
                      <a:pt x="728" y="371"/>
                      <a:pt x="728" y="372"/>
                    </a:cubicBezTo>
                    <a:cubicBezTo>
                      <a:pt x="728" y="373"/>
                      <a:pt x="728" y="373"/>
                      <a:pt x="728" y="375"/>
                    </a:cubicBezTo>
                    <a:cubicBezTo>
                      <a:pt x="728" y="376"/>
                      <a:pt x="728" y="376"/>
                      <a:pt x="728" y="376"/>
                    </a:cubicBezTo>
                    <a:cubicBezTo>
                      <a:pt x="729" y="376"/>
                      <a:pt x="729" y="376"/>
                      <a:pt x="729" y="376"/>
                    </a:cubicBezTo>
                    <a:cubicBezTo>
                      <a:pt x="732" y="381"/>
                      <a:pt x="727" y="387"/>
                      <a:pt x="730" y="392"/>
                    </a:cubicBezTo>
                    <a:cubicBezTo>
                      <a:pt x="731" y="392"/>
                      <a:pt x="731" y="392"/>
                      <a:pt x="731" y="392"/>
                    </a:cubicBezTo>
                    <a:cubicBezTo>
                      <a:pt x="731" y="391"/>
                      <a:pt x="732" y="391"/>
                      <a:pt x="733" y="389"/>
                    </a:cubicBezTo>
                    <a:cubicBezTo>
                      <a:pt x="733" y="389"/>
                      <a:pt x="733" y="388"/>
                      <a:pt x="733" y="388"/>
                    </a:cubicBezTo>
                    <a:cubicBezTo>
                      <a:pt x="733" y="387"/>
                      <a:pt x="733" y="387"/>
                      <a:pt x="733" y="387"/>
                    </a:cubicBezTo>
                    <a:cubicBezTo>
                      <a:pt x="733" y="386"/>
                      <a:pt x="733" y="386"/>
                      <a:pt x="733" y="385"/>
                    </a:cubicBezTo>
                    <a:cubicBezTo>
                      <a:pt x="737" y="389"/>
                      <a:pt x="735" y="403"/>
                      <a:pt x="731" y="428"/>
                    </a:cubicBezTo>
                    <a:cubicBezTo>
                      <a:pt x="731" y="429"/>
                      <a:pt x="731" y="430"/>
                      <a:pt x="731" y="430"/>
                    </a:cubicBezTo>
                    <a:cubicBezTo>
                      <a:pt x="730" y="436"/>
                      <a:pt x="731" y="442"/>
                      <a:pt x="730" y="448"/>
                    </a:cubicBezTo>
                    <a:cubicBezTo>
                      <a:pt x="730" y="449"/>
                      <a:pt x="730" y="449"/>
                      <a:pt x="730" y="449"/>
                    </a:cubicBezTo>
                    <a:cubicBezTo>
                      <a:pt x="729" y="453"/>
                      <a:pt x="729" y="456"/>
                      <a:pt x="729" y="459"/>
                    </a:cubicBezTo>
                    <a:cubicBezTo>
                      <a:pt x="728" y="462"/>
                      <a:pt x="728" y="464"/>
                      <a:pt x="727" y="467"/>
                    </a:cubicBezTo>
                    <a:cubicBezTo>
                      <a:pt x="726" y="470"/>
                      <a:pt x="725" y="476"/>
                      <a:pt x="726" y="480"/>
                    </a:cubicBezTo>
                    <a:cubicBezTo>
                      <a:pt x="726" y="480"/>
                      <a:pt x="726" y="480"/>
                      <a:pt x="726" y="480"/>
                    </a:cubicBezTo>
                    <a:cubicBezTo>
                      <a:pt x="727" y="478"/>
                      <a:pt x="727" y="476"/>
                      <a:pt x="727" y="476"/>
                    </a:cubicBezTo>
                    <a:cubicBezTo>
                      <a:pt x="728" y="473"/>
                      <a:pt x="731" y="459"/>
                      <a:pt x="731" y="459"/>
                    </a:cubicBezTo>
                    <a:cubicBezTo>
                      <a:pt x="731" y="458"/>
                      <a:pt x="731" y="458"/>
                      <a:pt x="731" y="458"/>
                    </a:cubicBezTo>
                    <a:cubicBezTo>
                      <a:pt x="731" y="457"/>
                      <a:pt x="731" y="457"/>
                      <a:pt x="732" y="457"/>
                    </a:cubicBezTo>
                    <a:cubicBezTo>
                      <a:pt x="732" y="456"/>
                      <a:pt x="732" y="456"/>
                      <a:pt x="732" y="455"/>
                    </a:cubicBezTo>
                    <a:cubicBezTo>
                      <a:pt x="732" y="455"/>
                      <a:pt x="732" y="454"/>
                      <a:pt x="732" y="454"/>
                    </a:cubicBezTo>
                    <a:cubicBezTo>
                      <a:pt x="732" y="453"/>
                      <a:pt x="733" y="452"/>
                      <a:pt x="733" y="451"/>
                    </a:cubicBezTo>
                    <a:cubicBezTo>
                      <a:pt x="732" y="450"/>
                      <a:pt x="732" y="438"/>
                      <a:pt x="733" y="434"/>
                    </a:cubicBezTo>
                    <a:cubicBezTo>
                      <a:pt x="733" y="433"/>
                      <a:pt x="733" y="433"/>
                      <a:pt x="733" y="432"/>
                    </a:cubicBezTo>
                    <a:cubicBezTo>
                      <a:pt x="733" y="431"/>
                      <a:pt x="733" y="431"/>
                      <a:pt x="733" y="430"/>
                    </a:cubicBezTo>
                    <a:cubicBezTo>
                      <a:pt x="733" y="428"/>
                      <a:pt x="733" y="426"/>
                      <a:pt x="733" y="424"/>
                    </a:cubicBezTo>
                    <a:cubicBezTo>
                      <a:pt x="734" y="421"/>
                      <a:pt x="737" y="408"/>
                      <a:pt x="737" y="407"/>
                    </a:cubicBezTo>
                    <a:cubicBezTo>
                      <a:pt x="738" y="410"/>
                      <a:pt x="737" y="412"/>
                      <a:pt x="737" y="414"/>
                    </a:cubicBezTo>
                    <a:cubicBezTo>
                      <a:pt x="738" y="414"/>
                      <a:pt x="738" y="414"/>
                      <a:pt x="738" y="414"/>
                    </a:cubicBezTo>
                    <a:cubicBezTo>
                      <a:pt x="738" y="413"/>
                      <a:pt x="738" y="413"/>
                      <a:pt x="738" y="413"/>
                    </a:cubicBezTo>
                    <a:cubicBezTo>
                      <a:pt x="739" y="417"/>
                      <a:pt x="739" y="417"/>
                      <a:pt x="737" y="440"/>
                    </a:cubicBezTo>
                    <a:cubicBezTo>
                      <a:pt x="742" y="419"/>
                      <a:pt x="742" y="419"/>
                      <a:pt x="743" y="409"/>
                    </a:cubicBezTo>
                    <a:cubicBezTo>
                      <a:pt x="743" y="407"/>
                      <a:pt x="744" y="406"/>
                      <a:pt x="744" y="404"/>
                    </a:cubicBezTo>
                    <a:cubicBezTo>
                      <a:pt x="745" y="395"/>
                      <a:pt x="745" y="395"/>
                      <a:pt x="744" y="385"/>
                    </a:cubicBezTo>
                    <a:cubicBezTo>
                      <a:pt x="743" y="379"/>
                      <a:pt x="743" y="364"/>
                      <a:pt x="744" y="355"/>
                    </a:cubicBezTo>
                    <a:cubicBezTo>
                      <a:pt x="745" y="355"/>
                      <a:pt x="745" y="356"/>
                      <a:pt x="745" y="356"/>
                    </a:cubicBezTo>
                    <a:cubicBezTo>
                      <a:pt x="745" y="357"/>
                      <a:pt x="745" y="357"/>
                      <a:pt x="745" y="357"/>
                    </a:cubicBezTo>
                    <a:cubicBezTo>
                      <a:pt x="745" y="360"/>
                      <a:pt x="745" y="362"/>
                      <a:pt x="745" y="364"/>
                    </a:cubicBezTo>
                    <a:cubicBezTo>
                      <a:pt x="745" y="368"/>
                      <a:pt x="745" y="371"/>
                      <a:pt x="745" y="374"/>
                    </a:cubicBezTo>
                    <a:cubicBezTo>
                      <a:pt x="745" y="375"/>
                      <a:pt x="745" y="375"/>
                      <a:pt x="746" y="375"/>
                    </a:cubicBezTo>
                    <a:cubicBezTo>
                      <a:pt x="746" y="365"/>
                      <a:pt x="746" y="365"/>
                      <a:pt x="745" y="364"/>
                    </a:cubicBezTo>
                    <a:cubicBezTo>
                      <a:pt x="745" y="361"/>
                      <a:pt x="745" y="359"/>
                      <a:pt x="745" y="356"/>
                    </a:cubicBezTo>
                    <a:cubicBezTo>
                      <a:pt x="745" y="356"/>
                      <a:pt x="745" y="356"/>
                      <a:pt x="745" y="356"/>
                    </a:cubicBezTo>
                    <a:cubicBezTo>
                      <a:pt x="745" y="355"/>
                      <a:pt x="745" y="354"/>
                      <a:pt x="745" y="353"/>
                    </a:cubicBezTo>
                    <a:cubicBezTo>
                      <a:pt x="745" y="352"/>
                      <a:pt x="745" y="352"/>
                      <a:pt x="745" y="352"/>
                    </a:cubicBezTo>
                    <a:cubicBezTo>
                      <a:pt x="745" y="343"/>
                      <a:pt x="744" y="330"/>
                      <a:pt x="743" y="321"/>
                    </a:cubicBezTo>
                    <a:moveTo>
                      <a:pt x="299" y="117"/>
                    </a:moveTo>
                    <a:cubicBezTo>
                      <a:pt x="299" y="117"/>
                      <a:pt x="299" y="117"/>
                      <a:pt x="299" y="117"/>
                    </a:cubicBezTo>
                    <a:cubicBezTo>
                      <a:pt x="297" y="117"/>
                      <a:pt x="297" y="117"/>
                      <a:pt x="297" y="117"/>
                    </a:cubicBezTo>
                    <a:cubicBezTo>
                      <a:pt x="297" y="118"/>
                      <a:pt x="296" y="118"/>
                      <a:pt x="296" y="118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4" y="119"/>
                      <a:pt x="294" y="119"/>
                      <a:pt x="294" y="119"/>
                    </a:cubicBezTo>
                    <a:cubicBezTo>
                      <a:pt x="293" y="120"/>
                      <a:pt x="293" y="120"/>
                      <a:pt x="292" y="121"/>
                    </a:cubicBezTo>
                    <a:cubicBezTo>
                      <a:pt x="292" y="121"/>
                      <a:pt x="292" y="122"/>
                      <a:pt x="292" y="122"/>
                    </a:cubicBezTo>
                    <a:cubicBezTo>
                      <a:pt x="292" y="123"/>
                      <a:pt x="292" y="123"/>
                      <a:pt x="292" y="123"/>
                    </a:cubicBezTo>
                    <a:cubicBezTo>
                      <a:pt x="294" y="122"/>
                      <a:pt x="294" y="122"/>
                      <a:pt x="294" y="122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6" y="121"/>
                      <a:pt x="297" y="120"/>
                      <a:pt x="297" y="120"/>
                    </a:cubicBezTo>
                    <a:cubicBezTo>
                      <a:pt x="297" y="119"/>
                      <a:pt x="297" y="119"/>
                      <a:pt x="297" y="119"/>
                    </a:cubicBezTo>
                    <a:cubicBezTo>
                      <a:pt x="297" y="119"/>
                      <a:pt x="298" y="119"/>
                      <a:pt x="298" y="118"/>
                    </a:cubicBezTo>
                    <a:cubicBezTo>
                      <a:pt x="298" y="118"/>
                      <a:pt x="298" y="118"/>
                      <a:pt x="298" y="118"/>
                    </a:cubicBezTo>
                    <a:cubicBezTo>
                      <a:pt x="298" y="118"/>
                      <a:pt x="299" y="117"/>
                      <a:pt x="299" y="117"/>
                    </a:cubicBezTo>
                    <a:moveTo>
                      <a:pt x="324" y="158"/>
                    </a:moveTo>
                    <a:cubicBezTo>
                      <a:pt x="324" y="157"/>
                      <a:pt x="324" y="156"/>
                      <a:pt x="324" y="156"/>
                    </a:cubicBezTo>
                    <a:cubicBezTo>
                      <a:pt x="323" y="155"/>
                      <a:pt x="323" y="153"/>
                      <a:pt x="323" y="153"/>
                    </a:cubicBezTo>
                    <a:cubicBezTo>
                      <a:pt x="323" y="152"/>
                      <a:pt x="322" y="152"/>
                      <a:pt x="322" y="151"/>
                    </a:cubicBezTo>
                    <a:cubicBezTo>
                      <a:pt x="321" y="152"/>
                      <a:pt x="321" y="152"/>
                      <a:pt x="321" y="152"/>
                    </a:cubicBezTo>
                    <a:cubicBezTo>
                      <a:pt x="321" y="152"/>
                      <a:pt x="321" y="153"/>
                      <a:pt x="319" y="154"/>
                    </a:cubicBezTo>
                    <a:cubicBezTo>
                      <a:pt x="318" y="155"/>
                      <a:pt x="318" y="155"/>
                      <a:pt x="318" y="149"/>
                    </a:cubicBezTo>
                    <a:cubicBezTo>
                      <a:pt x="317" y="149"/>
                      <a:pt x="316" y="149"/>
                      <a:pt x="315" y="149"/>
                    </a:cubicBezTo>
                    <a:cubicBezTo>
                      <a:pt x="316" y="145"/>
                      <a:pt x="317" y="144"/>
                      <a:pt x="314" y="143"/>
                    </a:cubicBezTo>
                    <a:cubicBezTo>
                      <a:pt x="314" y="143"/>
                      <a:pt x="314" y="143"/>
                      <a:pt x="314" y="142"/>
                    </a:cubicBezTo>
                    <a:cubicBezTo>
                      <a:pt x="313" y="142"/>
                      <a:pt x="313" y="142"/>
                      <a:pt x="313" y="142"/>
                    </a:cubicBezTo>
                    <a:cubicBezTo>
                      <a:pt x="313" y="141"/>
                      <a:pt x="313" y="140"/>
                      <a:pt x="312" y="139"/>
                    </a:cubicBezTo>
                    <a:cubicBezTo>
                      <a:pt x="312" y="139"/>
                      <a:pt x="312" y="139"/>
                      <a:pt x="312" y="139"/>
                    </a:cubicBezTo>
                    <a:cubicBezTo>
                      <a:pt x="312" y="138"/>
                      <a:pt x="311" y="135"/>
                      <a:pt x="310" y="135"/>
                    </a:cubicBezTo>
                    <a:cubicBezTo>
                      <a:pt x="306" y="135"/>
                      <a:pt x="306" y="135"/>
                      <a:pt x="306" y="134"/>
                    </a:cubicBezTo>
                    <a:cubicBezTo>
                      <a:pt x="307" y="131"/>
                      <a:pt x="307" y="131"/>
                      <a:pt x="310" y="131"/>
                    </a:cubicBezTo>
                    <a:cubicBezTo>
                      <a:pt x="310" y="131"/>
                      <a:pt x="310" y="130"/>
                      <a:pt x="310" y="130"/>
                    </a:cubicBezTo>
                    <a:cubicBezTo>
                      <a:pt x="310" y="128"/>
                      <a:pt x="312" y="128"/>
                      <a:pt x="313" y="127"/>
                    </a:cubicBezTo>
                    <a:cubicBezTo>
                      <a:pt x="313" y="126"/>
                      <a:pt x="313" y="125"/>
                      <a:pt x="314" y="123"/>
                    </a:cubicBezTo>
                    <a:cubicBezTo>
                      <a:pt x="311" y="123"/>
                      <a:pt x="308" y="123"/>
                      <a:pt x="305" y="123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8" y="119"/>
                      <a:pt x="310" y="119"/>
                      <a:pt x="310" y="118"/>
                    </a:cubicBezTo>
                    <a:cubicBezTo>
                      <a:pt x="310" y="117"/>
                      <a:pt x="310" y="117"/>
                      <a:pt x="309" y="117"/>
                    </a:cubicBezTo>
                    <a:cubicBezTo>
                      <a:pt x="309" y="117"/>
                      <a:pt x="309" y="117"/>
                      <a:pt x="309" y="117"/>
                    </a:cubicBezTo>
                    <a:cubicBezTo>
                      <a:pt x="308" y="117"/>
                      <a:pt x="308" y="117"/>
                      <a:pt x="307" y="117"/>
                    </a:cubicBezTo>
                    <a:cubicBezTo>
                      <a:pt x="306" y="117"/>
                      <a:pt x="304" y="116"/>
                      <a:pt x="303" y="117"/>
                    </a:cubicBezTo>
                    <a:cubicBezTo>
                      <a:pt x="303" y="118"/>
                      <a:pt x="302" y="119"/>
                      <a:pt x="301" y="120"/>
                    </a:cubicBezTo>
                    <a:cubicBezTo>
                      <a:pt x="301" y="121"/>
                      <a:pt x="301" y="122"/>
                      <a:pt x="300" y="123"/>
                    </a:cubicBezTo>
                    <a:cubicBezTo>
                      <a:pt x="298" y="124"/>
                      <a:pt x="298" y="124"/>
                      <a:pt x="298" y="124"/>
                    </a:cubicBezTo>
                    <a:cubicBezTo>
                      <a:pt x="297" y="123"/>
                      <a:pt x="297" y="123"/>
                      <a:pt x="297" y="122"/>
                    </a:cubicBezTo>
                    <a:cubicBezTo>
                      <a:pt x="296" y="123"/>
                      <a:pt x="296" y="123"/>
                      <a:pt x="296" y="123"/>
                    </a:cubicBezTo>
                    <a:cubicBezTo>
                      <a:pt x="294" y="123"/>
                      <a:pt x="294" y="126"/>
                      <a:pt x="294" y="126"/>
                    </a:cubicBezTo>
                    <a:cubicBezTo>
                      <a:pt x="295" y="127"/>
                      <a:pt x="296" y="126"/>
                      <a:pt x="297" y="127"/>
                    </a:cubicBezTo>
                    <a:cubicBezTo>
                      <a:pt x="296" y="128"/>
                      <a:pt x="296" y="128"/>
                      <a:pt x="296" y="128"/>
                    </a:cubicBezTo>
                    <a:cubicBezTo>
                      <a:pt x="296" y="128"/>
                      <a:pt x="296" y="128"/>
                      <a:pt x="296" y="129"/>
                    </a:cubicBezTo>
                    <a:cubicBezTo>
                      <a:pt x="295" y="130"/>
                      <a:pt x="296" y="131"/>
                      <a:pt x="294" y="131"/>
                    </a:cubicBezTo>
                    <a:cubicBezTo>
                      <a:pt x="292" y="132"/>
                      <a:pt x="292" y="133"/>
                      <a:pt x="292" y="133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292" y="134"/>
                      <a:pt x="293" y="134"/>
                      <a:pt x="294" y="134"/>
                    </a:cubicBezTo>
                    <a:cubicBezTo>
                      <a:pt x="294" y="134"/>
                      <a:pt x="294" y="133"/>
                      <a:pt x="295" y="134"/>
                    </a:cubicBezTo>
                    <a:cubicBezTo>
                      <a:pt x="295" y="135"/>
                      <a:pt x="295" y="135"/>
                      <a:pt x="296" y="135"/>
                    </a:cubicBezTo>
                    <a:cubicBezTo>
                      <a:pt x="296" y="136"/>
                      <a:pt x="297" y="136"/>
                      <a:pt x="297" y="135"/>
                    </a:cubicBezTo>
                    <a:cubicBezTo>
                      <a:pt x="297" y="135"/>
                      <a:pt x="297" y="135"/>
                      <a:pt x="298" y="134"/>
                    </a:cubicBezTo>
                    <a:cubicBezTo>
                      <a:pt x="299" y="135"/>
                      <a:pt x="299" y="135"/>
                      <a:pt x="299" y="135"/>
                    </a:cubicBezTo>
                    <a:cubicBezTo>
                      <a:pt x="298" y="136"/>
                      <a:pt x="299" y="137"/>
                      <a:pt x="299" y="138"/>
                    </a:cubicBezTo>
                    <a:cubicBezTo>
                      <a:pt x="298" y="139"/>
                      <a:pt x="297" y="138"/>
                      <a:pt x="296" y="139"/>
                    </a:cubicBezTo>
                    <a:cubicBezTo>
                      <a:pt x="296" y="140"/>
                      <a:pt x="296" y="140"/>
                      <a:pt x="296" y="141"/>
                    </a:cubicBezTo>
                    <a:cubicBezTo>
                      <a:pt x="298" y="141"/>
                      <a:pt x="299" y="141"/>
                      <a:pt x="301" y="141"/>
                    </a:cubicBezTo>
                    <a:cubicBezTo>
                      <a:pt x="302" y="140"/>
                      <a:pt x="302" y="140"/>
                      <a:pt x="302" y="140"/>
                    </a:cubicBezTo>
                    <a:cubicBezTo>
                      <a:pt x="304" y="142"/>
                      <a:pt x="301" y="145"/>
                      <a:pt x="304" y="146"/>
                    </a:cubicBezTo>
                    <a:cubicBezTo>
                      <a:pt x="304" y="146"/>
                      <a:pt x="304" y="146"/>
                      <a:pt x="304" y="146"/>
                    </a:cubicBezTo>
                    <a:cubicBezTo>
                      <a:pt x="304" y="147"/>
                      <a:pt x="303" y="148"/>
                      <a:pt x="303" y="149"/>
                    </a:cubicBezTo>
                    <a:cubicBezTo>
                      <a:pt x="304" y="150"/>
                      <a:pt x="303" y="151"/>
                      <a:pt x="302" y="151"/>
                    </a:cubicBezTo>
                    <a:cubicBezTo>
                      <a:pt x="300" y="152"/>
                      <a:pt x="299" y="150"/>
                      <a:pt x="297" y="150"/>
                    </a:cubicBezTo>
                    <a:cubicBezTo>
                      <a:pt x="297" y="150"/>
                      <a:pt x="297" y="150"/>
                      <a:pt x="297" y="150"/>
                    </a:cubicBezTo>
                    <a:cubicBezTo>
                      <a:pt x="296" y="150"/>
                      <a:pt x="296" y="150"/>
                      <a:pt x="295" y="151"/>
                    </a:cubicBezTo>
                    <a:cubicBezTo>
                      <a:pt x="295" y="152"/>
                      <a:pt x="295" y="152"/>
                      <a:pt x="295" y="152"/>
                    </a:cubicBezTo>
                    <a:cubicBezTo>
                      <a:pt x="294" y="152"/>
                      <a:pt x="294" y="152"/>
                      <a:pt x="293" y="152"/>
                    </a:cubicBezTo>
                    <a:cubicBezTo>
                      <a:pt x="292" y="153"/>
                      <a:pt x="292" y="153"/>
                      <a:pt x="292" y="153"/>
                    </a:cubicBezTo>
                    <a:cubicBezTo>
                      <a:pt x="294" y="154"/>
                      <a:pt x="295" y="153"/>
                      <a:pt x="297" y="154"/>
                    </a:cubicBezTo>
                    <a:cubicBezTo>
                      <a:pt x="297" y="154"/>
                      <a:pt x="297" y="155"/>
                      <a:pt x="296" y="156"/>
                    </a:cubicBezTo>
                    <a:cubicBezTo>
                      <a:pt x="296" y="156"/>
                      <a:pt x="296" y="156"/>
                      <a:pt x="295" y="156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1" y="159"/>
                      <a:pt x="291" y="159"/>
                      <a:pt x="291" y="160"/>
                    </a:cubicBezTo>
                    <a:cubicBezTo>
                      <a:pt x="293" y="161"/>
                      <a:pt x="295" y="159"/>
                      <a:pt x="296" y="160"/>
                    </a:cubicBezTo>
                    <a:cubicBezTo>
                      <a:pt x="298" y="161"/>
                      <a:pt x="299" y="160"/>
                      <a:pt x="301" y="161"/>
                    </a:cubicBezTo>
                    <a:cubicBezTo>
                      <a:pt x="301" y="162"/>
                      <a:pt x="301" y="162"/>
                      <a:pt x="300" y="163"/>
                    </a:cubicBezTo>
                    <a:cubicBezTo>
                      <a:pt x="300" y="163"/>
                      <a:pt x="299" y="163"/>
                      <a:pt x="296" y="163"/>
                    </a:cubicBezTo>
                    <a:cubicBezTo>
                      <a:pt x="295" y="163"/>
                      <a:pt x="295" y="164"/>
                      <a:pt x="294" y="165"/>
                    </a:cubicBezTo>
                    <a:cubicBezTo>
                      <a:pt x="293" y="165"/>
                      <a:pt x="292" y="165"/>
                      <a:pt x="291" y="165"/>
                    </a:cubicBezTo>
                    <a:cubicBezTo>
                      <a:pt x="291" y="168"/>
                      <a:pt x="291" y="168"/>
                      <a:pt x="287" y="169"/>
                    </a:cubicBezTo>
                    <a:cubicBezTo>
                      <a:pt x="288" y="170"/>
                      <a:pt x="288" y="170"/>
                      <a:pt x="291" y="169"/>
                    </a:cubicBezTo>
                    <a:cubicBezTo>
                      <a:pt x="292" y="169"/>
                      <a:pt x="292" y="169"/>
                      <a:pt x="293" y="168"/>
                    </a:cubicBezTo>
                    <a:cubicBezTo>
                      <a:pt x="293" y="168"/>
                      <a:pt x="293" y="168"/>
                      <a:pt x="295" y="169"/>
                    </a:cubicBezTo>
                    <a:cubicBezTo>
                      <a:pt x="296" y="169"/>
                      <a:pt x="296" y="169"/>
                      <a:pt x="297" y="169"/>
                    </a:cubicBezTo>
                    <a:cubicBezTo>
                      <a:pt x="298" y="167"/>
                      <a:pt x="298" y="167"/>
                      <a:pt x="298" y="166"/>
                    </a:cubicBezTo>
                    <a:cubicBezTo>
                      <a:pt x="300" y="167"/>
                      <a:pt x="302" y="166"/>
                      <a:pt x="304" y="167"/>
                    </a:cubicBezTo>
                    <a:cubicBezTo>
                      <a:pt x="306" y="167"/>
                      <a:pt x="306" y="165"/>
                      <a:pt x="307" y="165"/>
                    </a:cubicBezTo>
                    <a:cubicBezTo>
                      <a:pt x="309" y="165"/>
                      <a:pt x="309" y="167"/>
                      <a:pt x="310" y="167"/>
                    </a:cubicBezTo>
                    <a:cubicBezTo>
                      <a:pt x="311" y="167"/>
                      <a:pt x="311" y="167"/>
                      <a:pt x="311" y="167"/>
                    </a:cubicBezTo>
                    <a:cubicBezTo>
                      <a:pt x="312" y="167"/>
                      <a:pt x="314" y="167"/>
                      <a:pt x="316" y="166"/>
                    </a:cubicBezTo>
                    <a:cubicBezTo>
                      <a:pt x="317" y="165"/>
                      <a:pt x="317" y="165"/>
                      <a:pt x="317" y="165"/>
                    </a:cubicBezTo>
                    <a:cubicBezTo>
                      <a:pt x="319" y="165"/>
                      <a:pt x="319" y="165"/>
                      <a:pt x="320" y="165"/>
                    </a:cubicBezTo>
                    <a:cubicBezTo>
                      <a:pt x="320" y="164"/>
                      <a:pt x="320" y="164"/>
                      <a:pt x="320" y="164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9" y="161"/>
                      <a:pt x="319" y="161"/>
                      <a:pt x="319" y="161"/>
                    </a:cubicBezTo>
                    <a:cubicBezTo>
                      <a:pt x="319" y="160"/>
                      <a:pt x="319" y="159"/>
                      <a:pt x="321" y="160"/>
                    </a:cubicBezTo>
                    <a:cubicBezTo>
                      <a:pt x="321" y="160"/>
                      <a:pt x="321" y="160"/>
                      <a:pt x="322" y="158"/>
                    </a:cubicBezTo>
                    <a:cubicBezTo>
                      <a:pt x="323" y="158"/>
                      <a:pt x="323" y="158"/>
                      <a:pt x="324" y="158"/>
                    </a:cubicBezTo>
                    <a:moveTo>
                      <a:pt x="281" y="142"/>
                    </a:move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moveTo>
                      <a:pt x="293" y="143"/>
                    </a:moveTo>
                    <a:cubicBezTo>
                      <a:pt x="293" y="143"/>
                      <a:pt x="294" y="142"/>
                      <a:pt x="293" y="141"/>
                    </a:cubicBezTo>
                    <a:cubicBezTo>
                      <a:pt x="292" y="140"/>
                      <a:pt x="293" y="139"/>
                      <a:pt x="293" y="139"/>
                    </a:cubicBezTo>
                    <a:cubicBezTo>
                      <a:pt x="293" y="139"/>
                      <a:pt x="293" y="138"/>
                      <a:pt x="292" y="138"/>
                    </a:cubicBezTo>
                    <a:cubicBezTo>
                      <a:pt x="292" y="138"/>
                      <a:pt x="291" y="138"/>
                      <a:pt x="291" y="138"/>
                    </a:cubicBezTo>
                    <a:cubicBezTo>
                      <a:pt x="291" y="137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90" y="137"/>
                    </a:cubicBezTo>
                    <a:cubicBezTo>
                      <a:pt x="289" y="137"/>
                      <a:pt x="288" y="138"/>
                      <a:pt x="288" y="138"/>
                    </a:cubicBezTo>
                    <a:cubicBezTo>
                      <a:pt x="287" y="138"/>
                      <a:pt x="287" y="138"/>
                      <a:pt x="287" y="139"/>
                    </a:cubicBezTo>
                    <a:cubicBezTo>
                      <a:pt x="287" y="139"/>
                      <a:pt x="286" y="139"/>
                      <a:pt x="286" y="139"/>
                    </a:cubicBezTo>
                    <a:cubicBezTo>
                      <a:pt x="285" y="139"/>
                      <a:pt x="285" y="139"/>
                      <a:pt x="285" y="139"/>
                    </a:cubicBezTo>
                    <a:cubicBezTo>
                      <a:pt x="285" y="138"/>
                      <a:pt x="285" y="138"/>
                      <a:pt x="285" y="137"/>
                    </a:cubicBezTo>
                    <a:cubicBezTo>
                      <a:pt x="284" y="137"/>
                      <a:pt x="284" y="137"/>
                      <a:pt x="282" y="137"/>
                    </a:cubicBezTo>
                    <a:cubicBezTo>
                      <a:pt x="282" y="139"/>
                      <a:pt x="281" y="140"/>
                      <a:pt x="281" y="142"/>
                    </a:cubicBezTo>
                    <a:cubicBezTo>
                      <a:pt x="280" y="142"/>
                      <a:pt x="280" y="143"/>
                      <a:pt x="279" y="142"/>
                    </a:cubicBezTo>
                    <a:cubicBezTo>
                      <a:pt x="278" y="142"/>
                      <a:pt x="278" y="143"/>
                      <a:pt x="277" y="143"/>
                    </a:cubicBezTo>
                    <a:cubicBezTo>
                      <a:pt x="277" y="143"/>
                      <a:pt x="277" y="143"/>
                      <a:pt x="276" y="142"/>
                    </a:cubicBezTo>
                    <a:cubicBezTo>
                      <a:pt x="275" y="142"/>
                      <a:pt x="275" y="142"/>
                      <a:pt x="275" y="142"/>
                    </a:cubicBezTo>
                    <a:cubicBezTo>
                      <a:pt x="274" y="145"/>
                      <a:pt x="273" y="147"/>
                      <a:pt x="273" y="149"/>
                    </a:cubicBezTo>
                    <a:cubicBezTo>
                      <a:pt x="274" y="149"/>
                      <a:pt x="274" y="149"/>
                      <a:pt x="276" y="149"/>
                    </a:cubicBezTo>
                    <a:cubicBezTo>
                      <a:pt x="275" y="150"/>
                      <a:pt x="275" y="151"/>
                      <a:pt x="275" y="152"/>
                    </a:cubicBezTo>
                    <a:cubicBezTo>
                      <a:pt x="272" y="153"/>
                      <a:pt x="272" y="153"/>
                      <a:pt x="271" y="154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1" y="155"/>
                      <a:pt x="271" y="156"/>
                      <a:pt x="270" y="156"/>
                    </a:cubicBezTo>
                    <a:cubicBezTo>
                      <a:pt x="270" y="157"/>
                      <a:pt x="269" y="157"/>
                      <a:pt x="269" y="157"/>
                    </a:cubicBezTo>
                    <a:cubicBezTo>
                      <a:pt x="269" y="158"/>
                      <a:pt x="269" y="158"/>
                      <a:pt x="269" y="158"/>
                    </a:cubicBezTo>
                    <a:cubicBezTo>
                      <a:pt x="269" y="158"/>
                      <a:pt x="268" y="159"/>
                      <a:pt x="269" y="159"/>
                    </a:cubicBezTo>
                    <a:cubicBezTo>
                      <a:pt x="270" y="160"/>
                      <a:pt x="271" y="160"/>
                      <a:pt x="271" y="160"/>
                    </a:cubicBezTo>
                    <a:cubicBezTo>
                      <a:pt x="273" y="159"/>
                      <a:pt x="274" y="160"/>
                      <a:pt x="274" y="160"/>
                    </a:cubicBezTo>
                    <a:cubicBezTo>
                      <a:pt x="275" y="160"/>
                      <a:pt x="277" y="159"/>
                      <a:pt x="277" y="159"/>
                    </a:cubicBezTo>
                    <a:cubicBezTo>
                      <a:pt x="277" y="159"/>
                      <a:pt x="277" y="159"/>
                      <a:pt x="277" y="158"/>
                    </a:cubicBezTo>
                    <a:cubicBezTo>
                      <a:pt x="278" y="157"/>
                      <a:pt x="278" y="157"/>
                      <a:pt x="278" y="157"/>
                    </a:cubicBezTo>
                    <a:cubicBezTo>
                      <a:pt x="281" y="157"/>
                      <a:pt x="284" y="157"/>
                      <a:pt x="286" y="157"/>
                    </a:cubicBezTo>
                    <a:cubicBezTo>
                      <a:pt x="286" y="157"/>
                      <a:pt x="287" y="156"/>
                      <a:pt x="287" y="156"/>
                    </a:cubicBezTo>
                    <a:cubicBezTo>
                      <a:pt x="287" y="155"/>
                      <a:pt x="286" y="155"/>
                      <a:pt x="286" y="154"/>
                    </a:cubicBezTo>
                    <a:cubicBezTo>
                      <a:pt x="287" y="153"/>
                      <a:pt x="287" y="154"/>
                      <a:pt x="288" y="153"/>
                    </a:cubicBezTo>
                    <a:cubicBezTo>
                      <a:pt x="288" y="152"/>
                      <a:pt x="288" y="152"/>
                      <a:pt x="289" y="150"/>
                    </a:cubicBezTo>
                    <a:cubicBezTo>
                      <a:pt x="289" y="149"/>
                      <a:pt x="290" y="148"/>
                      <a:pt x="290" y="147"/>
                    </a:cubicBezTo>
                    <a:cubicBezTo>
                      <a:pt x="290" y="146"/>
                      <a:pt x="290" y="145"/>
                      <a:pt x="290" y="145"/>
                    </a:cubicBezTo>
                    <a:cubicBezTo>
                      <a:pt x="292" y="145"/>
                      <a:pt x="293" y="144"/>
                      <a:pt x="293" y="143"/>
                    </a:cubicBezTo>
                    <a:moveTo>
                      <a:pt x="544" y="571"/>
                    </a:moveTo>
                    <a:cubicBezTo>
                      <a:pt x="544" y="571"/>
                      <a:pt x="544" y="570"/>
                      <a:pt x="545" y="570"/>
                    </a:cubicBezTo>
                    <a:cubicBezTo>
                      <a:pt x="548" y="559"/>
                      <a:pt x="548" y="559"/>
                      <a:pt x="548" y="559"/>
                    </a:cubicBezTo>
                    <a:cubicBezTo>
                      <a:pt x="547" y="558"/>
                      <a:pt x="547" y="556"/>
                      <a:pt x="543" y="555"/>
                    </a:cubicBezTo>
                    <a:cubicBezTo>
                      <a:pt x="542" y="559"/>
                      <a:pt x="542" y="559"/>
                      <a:pt x="542" y="559"/>
                    </a:cubicBezTo>
                    <a:cubicBezTo>
                      <a:pt x="541" y="560"/>
                      <a:pt x="541" y="560"/>
                      <a:pt x="535" y="564"/>
                    </a:cubicBezTo>
                    <a:cubicBezTo>
                      <a:pt x="535" y="564"/>
                      <a:pt x="533" y="567"/>
                      <a:pt x="533" y="567"/>
                    </a:cubicBezTo>
                    <a:cubicBezTo>
                      <a:pt x="533" y="568"/>
                      <a:pt x="533" y="568"/>
                      <a:pt x="533" y="568"/>
                    </a:cubicBezTo>
                    <a:cubicBezTo>
                      <a:pt x="532" y="569"/>
                      <a:pt x="531" y="568"/>
                      <a:pt x="531" y="569"/>
                    </a:cubicBezTo>
                    <a:cubicBezTo>
                      <a:pt x="530" y="570"/>
                      <a:pt x="530" y="571"/>
                      <a:pt x="528" y="572"/>
                    </a:cubicBezTo>
                    <a:cubicBezTo>
                      <a:pt x="525" y="575"/>
                      <a:pt x="522" y="572"/>
                      <a:pt x="518" y="573"/>
                    </a:cubicBezTo>
                    <a:cubicBezTo>
                      <a:pt x="517" y="574"/>
                      <a:pt x="516" y="574"/>
                      <a:pt x="516" y="575"/>
                    </a:cubicBezTo>
                    <a:cubicBezTo>
                      <a:pt x="515" y="576"/>
                      <a:pt x="515" y="577"/>
                      <a:pt x="514" y="579"/>
                    </a:cubicBezTo>
                    <a:cubicBezTo>
                      <a:pt x="513" y="580"/>
                      <a:pt x="512" y="581"/>
                      <a:pt x="511" y="582"/>
                    </a:cubicBezTo>
                    <a:cubicBezTo>
                      <a:pt x="511" y="582"/>
                      <a:pt x="509" y="588"/>
                      <a:pt x="510" y="589"/>
                    </a:cubicBezTo>
                    <a:cubicBezTo>
                      <a:pt x="510" y="590"/>
                      <a:pt x="510" y="590"/>
                      <a:pt x="510" y="591"/>
                    </a:cubicBezTo>
                    <a:cubicBezTo>
                      <a:pt x="510" y="591"/>
                      <a:pt x="509" y="594"/>
                      <a:pt x="509" y="594"/>
                    </a:cubicBezTo>
                    <a:cubicBezTo>
                      <a:pt x="509" y="595"/>
                      <a:pt x="508" y="595"/>
                      <a:pt x="508" y="594"/>
                    </a:cubicBezTo>
                    <a:cubicBezTo>
                      <a:pt x="507" y="594"/>
                      <a:pt x="507" y="594"/>
                      <a:pt x="504" y="597"/>
                    </a:cubicBezTo>
                    <a:cubicBezTo>
                      <a:pt x="503" y="599"/>
                      <a:pt x="503" y="601"/>
                      <a:pt x="501" y="603"/>
                    </a:cubicBezTo>
                    <a:cubicBezTo>
                      <a:pt x="501" y="603"/>
                      <a:pt x="501" y="603"/>
                      <a:pt x="500" y="604"/>
                    </a:cubicBezTo>
                    <a:cubicBezTo>
                      <a:pt x="500" y="604"/>
                      <a:pt x="500" y="604"/>
                      <a:pt x="500" y="605"/>
                    </a:cubicBezTo>
                    <a:cubicBezTo>
                      <a:pt x="500" y="606"/>
                      <a:pt x="500" y="608"/>
                      <a:pt x="500" y="609"/>
                    </a:cubicBezTo>
                    <a:cubicBezTo>
                      <a:pt x="499" y="610"/>
                      <a:pt x="499" y="610"/>
                      <a:pt x="499" y="611"/>
                    </a:cubicBezTo>
                    <a:cubicBezTo>
                      <a:pt x="498" y="614"/>
                      <a:pt x="498" y="614"/>
                      <a:pt x="497" y="616"/>
                    </a:cubicBezTo>
                    <a:cubicBezTo>
                      <a:pt x="499" y="617"/>
                      <a:pt x="501" y="616"/>
                      <a:pt x="503" y="616"/>
                    </a:cubicBezTo>
                    <a:cubicBezTo>
                      <a:pt x="503" y="617"/>
                      <a:pt x="503" y="617"/>
                      <a:pt x="503" y="618"/>
                    </a:cubicBezTo>
                    <a:cubicBezTo>
                      <a:pt x="505" y="619"/>
                      <a:pt x="510" y="620"/>
                      <a:pt x="515" y="615"/>
                    </a:cubicBezTo>
                    <a:cubicBezTo>
                      <a:pt x="517" y="612"/>
                      <a:pt x="517" y="609"/>
                      <a:pt x="519" y="606"/>
                    </a:cubicBezTo>
                    <a:cubicBezTo>
                      <a:pt x="521" y="604"/>
                      <a:pt x="523" y="603"/>
                      <a:pt x="524" y="601"/>
                    </a:cubicBezTo>
                    <a:cubicBezTo>
                      <a:pt x="526" y="599"/>
                      <a:pt x="526" y="596"/>
                      <a:pt x="528" y="593"/>
                    </a:cubicBezTo>
                    <a:cubicBezTo>
                      <a:pt x="529" y="592"/>
                      <a:pt x="531" y="592"/>
                      <a:pt x="532" y="591"/>
                    </a:cubicBezTo>
                    <a:cubicBezTo>
                      <a:pt x="533" y="590"/>
                      <a:pt x="534" y="591"/>
                      <a:pt x="535" y="590"/>
                    </a:cubicBezTo>
                    <a:cubicBezTo>
                      <a:pt x="536" y="588"/>
                      <a:pt x="535" y="585"/>
                      <a:pt x="536" y="583"/>
                    </a:cubicBezTo>
                    <a:cubicBezTo>
                      <a:pt x="537" y="582"/>
                      <a:pt x="539" y="581"/>
                      <a:pt x="539" y="579"/>
                    </a:cubicBezTo>
                    <a:cubicBezTo>
                      <a:pt x="539" y="579"/>
                      <a:pt x="540" y="578"/>
                      <a:pt x="540" y="577"/>
                    </a:cubicBezTo>
                    <a:cubicBezTo>
                      <a:pt x="540" y="577"/>
                      <a:pt x="540" y="576"/>
                      <a:pt x="540" y="575"/>
                    </a:cubicBezTo>
                    <a:cubicBezTo>
                      <a:pt x="540" y="575"/>
                      <a:pt x="541" y="575"/>
                      <a:pt x="541" y="574"/>
                    </a:cubicBezTo>
                    <a:cubicBezTo>
                      <a:pt x="541" y="573"/>
                      <a:pt x="543" y="572"/>
                      <a:pt x="544" y="571"/>
                    </a:cubicBezTo>
                    <a:moveTo>
                      <a:pt x="577" y="426"/>
                    </a:moveTo>
                    <a:cubicBezTo>
                      <a:pt x="577" y="425"/>
                      <a:pt x="577" y="423"/>
                      <a:pt x="575" y="421"/>
                    </a:cubicBezTo>
                    <a:cubicBezTo>
                      <a:pt x="568" y="420"/>
                      <a:pt x="563" y="428"/>
                      <a:pt x="556" y="426"/>
                    </a:cubicBezTo>
                    <a:cubicBezTo>
                      <a:pt x="555" y="426"/>
                      <a:pt x="554" y="426"/>
                      <a:pt x="552" y="426"/>
                    </a:cubicBezTo>
                    <a:cubicBezTo>
                      <a:pt x="546" y="427"/>
                      <a:pt x="544" y="426"/>
                      <a:pt x="541" y="425"/>
                    </a:cubicBezTo>
                    <a:cubicBezTo>
                      <a:pt x="539" y="419"/>
                      <a:pt x="539" y="419"/>
                      <a:pt x="539" y="417"/>
                    </a:cubicBezTo>
                    <a:cubicBezTo>
                      <a:pt x="538" y="417"/>
                      <a:pt x="537" y="416"/>
                      <a:pt x="537" y="416"/>
                    </a:cubicBezTo>
                    <a:cubicBezTo>
                      <a:pt x="536" y="414"/>
                      <a:pt x="536" y="412"/>
                      <a:pt x="536" y="411"/>
                    </a:cubicBezTo>
                    <a:cubicBezTo>
                      <a:pt x="519" y="396"/>
                      <a:pt x="504" y="384"/>
                      <a:pt x="507" y="371"/>
                    </a:cubicBezTo>
                    <a:cubicBezTo>
                      <a:pt x="507" y="371"/>
                      <a:pt x="507" y="370"/>
                      <a:pt x="507" y="367"/>
                    </a:cubicBezTo>
                    <a:cubicBezTo>
                      <a:pt x="507" y="365"/>
                      <a:pt x="507" y="364"/>
                      <a:pt x="506" y="362"/>
                    </a:cubicBezTo>
                    <a:cubicBezTo>
                      <a:pt x="506" y="362"/>
                      <a:pt x="477" y="309"/>
                      <a:pt x="477" y="300"/>
                    </a:cubicBezTo>
                    <a:cubicBezTo>
                      <a:pt x="474" y="297"/>
                      <a:pt x="470" y="297"/>
                      <a:pt x="468" y="295"/>
                    </a:cubicBezTo>
                    <a:cubicBezTo>
                      <a:pt x="467" y="295"/>
                      <a:pt x="467" y="295"/>
                      <a:pt x="465" y="295"/>
                    </a:cubicBezTo>
                    <a:cubicBezTo>
                      <a:pt x="464" y="295"/>
                      <a:pt x="462" y="296"/>
                      <a:pt x="461" y="297"/>
                    </a:cubicBezTo>
                    <a:cubicBezTo>
                      <a:pt x="460" y="297"/>
                      <a:pt x="460" y="297"/>
                      <a:pt x="460" y="297"/>
                    </a:cubicBezTo>
                    <a:cubicBezTo>
                      <a:pt x="443" y="293"/>
                      <a:pt x="427" y="284"/>
                      <a:pt x="410" y="284"/>
                    </a:cubicBezTo>
                    <a:cubicBezTo>
                      <a:pt x="409" y="297"/>
                      <a:pt x="409" y="297"/>
                      <a:pt x="408" y="299"/>
                    </a:cubicBezTo>
                    <a:cubicBezTo>
                      <a:pt x="408" y="299"/>
                      <a:pt x="407" y="299"/>
                      <a:pt x="406" y="299"/>
                    </a:cubicBezTo>
                    <a:cubicBezTo>
                      <a:pt x="405" y="299"/>
                      <a:pt x="405" y="299"/>
                      <a:pt x="403" y="299"/>
                    </a:cubicBezTo>
                    <a:cubicBezTo>
                      <a:pt x="399" y="298"/>
                      <a:pt x="397" y="294"/>
                      <a:pt x="394" y="293"/>
                    </a:cubicBezTo>
                    <a:cubicBezTo>
                      <a:pt x="390" y="293"/>
                      <a:pt x="386" y="293"/>
                      <a:pt x="381" y="291"/>
                    </a:cubicBezTo>
                    <a:cubicBezTo>
                      <a:pt x="379" y="283"/>
                      <a:pt x="367" y="283"/>
                      <a:pt x="367" y="283"/>
                    </a:cubicBezTo>
                    <a:cubicBezTo>
                      <a:pt x="361" y="283"/>
                      <a:pt x="361" y="283"/>
                      <a:pt x="354" y="261"/>
                    </a:cubicBezTo>
                    <a:cubicBezTo>
                      <a:pt x="355" y="260"/>
                      <a:pt x="355" y="260"/>
                      <a:pt x="360" y="258"/>
                    </a:cubicBezTo>
                    <a:cubicBezTo>
                      <a:pt x="360" y="258"/>
                      <a:pt x="359" y="257"/>
                      <a:pt x="359" y="256"/>
                    </a:cubicBezTo>
                    <a:cubicBezTo>
                      <a:pt x="357" y="255"/>
                      <a:pt x="355" y="254"/>
                      <a:pt x="353" y="254"/>
                    </a:cubicBezTo>
                    <a:cubicBezTo>
                      <a:pt x="337" y="254"/>
                      <a:pt x="337" y="254"/>
                      <a:pt x="329" y="258"/>
                    </a:cubicBezTo>
                    <a:cubicBezTo>
                      <a:pt x="325" y="255"/>
                      <a:pt x="318" y="249"/>
                      <a:pt x="310" y="257"/>
                    </a:cubicBezTo>
                    <a:cubicBezTo>
                      <a:pt x="306" y="257"/>
                      <a:pt x="303" y="257"/>
                      <a:pt x="299" y="257"/>
                    </a:cubicBezTo>
                    <a:cubicBezTo>
                      <a:pt x="299" y="258"/>
                      <a:pt x="299" y="258"/>
                      <a:pt x="285" y="264"/>
                    </a:cubicBezTo>
                    <a:cubicBezTo>
                      <a:pt x="285" y="264"/>
                      <a:pt x="285" y="264"/>
                      <a:pt x="284" y="264"/>
                    </a:cubicBezTo>
                    <a:cubicBezTo>
                      <a:pt x="279" y="263"/>
                      <a:pt x="274" y="265"/>
                      <a:pt x="270" y="261"/>
                    </a:cubicBezTo>
                    <a:cubicBezTo>
                      <a:pt x="270" y="261"/>
                      <a:pt x="268" y="260"/>
                      <a:pt x="268" y="260"/>
                    </a:cubicBezTo>
                    <a:cubicBezTo>
                      <a:pt x="266" y="263"/>
                      <a:pt x="265" y="269"/>
                      <a:pt x="265" y="269"/>
                    </a:cubicBezTo>
                    <a:cubicBezTo>
                      <a:pt x="263" y="270"/>
                      <a:pt x="262" y="271"/>
                      <a:pt x="257" y="270"/>
                    </a:cubicBezTo>
                    <a:cubicBezTo>
                      <a:pt x="256" y="273"/>
                      <a:pt x="256" y="276"/>
                      <a:pt x="255" y="280"/>
                    </a:cubicBezTo>
                    <a:cubicBezTo>
                      <a:pt x="253" y="280"/>
                      <a:pt x="250" y="279"/>
                      <a:pt x="247" y="281"/>
                    </a:cubicBezTo>
                    <a:cubicBezTo>
                      <a:pt x="246" y="286"/>
                      <a:pt x="244" y="291"/>
                      <a:pt x="243" y="297"/>
                    </a:cubicBezTo>
                    <a:cubicBezTo>
                      <a:pt x="243" y="298"/>
                      <a:pt x="243" y="299"/>
                      <a:pt x="243" y="301"/>
                    </a:cubicBezTo>
                    <a:cubicBezTo>
                      <a:pt x="240" y="301"/>
                      <a:pt x="238" y="301"/>
                      <a:pt x="236" y="301"/>
                    </a:cubicBezTo>
                    <a:cubicBezTo>
                      <a:pt x="235" y="307"/>
                      <a:pt x="227" y="311"/>
                      <a:pt x="224" y="311"/>
                    </a:cubicBezTo>
                    <a:cubicBezTo>
                      <a:pt x="220" y="319"/>
                      <a:pt x="213" y="326"/>
                      <a:pt x="211" y="334"/>
                    </a:cubicBezTo>
                    <a:cubicBezTo>
                      <a:pt x="210" y="334"/>
                      <a:pt x="210" y="334"/>
                      <a:pt x="209" y="334"/>
                    </a:cubicBezTo>
                    <a:cubicBezTo>
                      <a:pt x="209" y="334"/>
                      <a:pt x="209" y="334"/>
                      <a:pt x="207" y="335"/>
                    </a:cubicBezTo>
                    <a:cubicBezTo>
                      <a:pt x="207" y="335"/>
                      <a:pt x="206" y="335"/>
                      <a:pt x="205" y="335"/>
                    </a:cubicBezTo>
                    <a:cubicBezTo>
                      <a:pt x="204" y="348"/>
                      <a:pt x="204" y="349"/>
                      <a:pt x="198" y="351"/>
                    </a:cubicBezTo>
                    <a:cubicBezTo>
                      <a:pt x="198" y="351"/>
                      <a:pt x="198" y="352"/>
                      <a:pt x="197" y="353"/>
                    </a:cubicBezTo>
                    <a:cubicBezTo>
                      <a:pt x="197" y="354"/>
                      <a:pt x="197" y="356"/>
                      <a:pt x="198" y="357"/>
                    </a:cubicBezTo>
                    <a:cubicBezTo>
                      <a:pt x="206" y="359"/>
                      <a:pt x="206" y="359"/>
                      <a:pt x="207" y="361"/>
                    </a:cubicBezTo>
                    <a:cubicBezTo>
                      <a:pt x="204" y="366"/>
                      <a:pt x="204" y="366"/>
                      <a:pt x="204" y="381"/>
                    </a:cubicBezTo>
                    <a:cubicBezTo>
                      <a:pt x="204" y="382"/>
                      <a:pt x="204" y="383"/>
                      <a:pt x="204" y="386"/>
                    </a:cubicBezTo>
                    <a:cubicBezTo>
                      <a:pt x="204" y="386"/>
                      <a:pt x="204" y="386"/>
                      <a:pt x="200" y="390"/>
                    </a:cubicBezTo>
                    <a:cubicBezTo>
                      <a:pt x="200" y="393"/>
                      <a:pt x="201" y="396"/>
                      <a:pt x="202" y="399"/>
                    </a:cubicBezTo>
                    <a:cubicBezTo>
                      <a:pt x="202" y="402"/>
                      <a:pt x="202" y="402"/>
                      <a:pt x="202" y="402"/>
                    </a:cubicBezTo>
                    <a:cubicBezTo>
                      <a:pt x="202" y="413"/>
                      <a:pt x="220" y="423"/>
                      <a:pt x="220" y="424"/>
                    </a:cubicBezTo>
                    <a:cubicBezTo>
                      <a:pt x="220" y="430"/>
                      <a:pt x="220" y="435"/>
                      <a:pt x="234" y="438"/>
                    </a:cubicBezTo>
                    <a:cubicBezTo>
                      <a:pt x="235" y="441"/>
                      <a:pt x="235" y="441"/>
                      <a:pt x="235" y="445"/>
                    </a:cubicBezTo>
                    <a:cubicBezTo>
                      <a:pt x="247" y="456"/>
                      <a:pt x="255" y="455"/>
                      <a:pt x="255" y="455"/>
                    </a:cubicBezTo>
                    <a:cubicBezTo>
                      <a:pt x="255" y="454"/>
                      <a:pt x="256" y="452"/>
                      <a:pt x="257" y="451"/>
                    </a:cubicBezTo>
                    <a:cubicBezTo>
                      <a:pt x="260" y="450"/>
                      <a:pt x="262" y="451"/>
                      <a:pt x="265" y="451"/>
                    </a:cubicBezTo>
                    <a:cubicBezTo>
                      <a:pt x="266" y="451"/>
                      <a:pt x="266" y="451"/>
                      <a:pt x="268" y="451"/>
                    </a:cubicBezTo>
                    <a:cubicBezTo>
                      <a:pt x="270" y="451"/>
                      <a:pt x="273" y="451"/>
                      <a:pt x="275" y="451"/>
                    </a:cubicBezTo>
                    <a:cubicBezTo>
                      <a:pt x="277" y="456"/>
                      <a:pt x="281" y="455"/>
                      <a:pt x="290" y="453"/>
                    </a:cubicBezTo>
                    <a:cubicBezTo>
                      <a:pt x="293" y="447"/>
                      <a:pt x="295" y="447"/>
                      <a:pt x="305" y="449"/>
                    </a:cubicBezTo>
                    <a:cubicBezTo>
                      <a:pt x="305" y="449"/>
                      <a:pt x="306" y="449"/>
                      <a:pt x="306" y="449"/>
                    </a:cubicBezTo>
                    <a:cubicBezTo>
                      <a:pt x="312" y="443"/>
                      <a:pt x="317" y="446"/>
                      <a:pt x="319" y="446"/>
                    </a:cubicBezTo>
                    <a:cubicBezTo>
                      <a:pt x="321" y="456"/>
                      <a:pt x="323" y="457"/>
                      <a:pt x="327" y="458"/>
                    </a:cubicBezTo>
                    <a:cubicBezTo>
                      <a:pt x="334" y="458"/>
                      <a:pt x="341" y="458"/>
                      <a:pt x="347" y="459"/>
                    </a:cubicBezTo>
                    <a:cubicBezTo>
                      <a:pt x="347" y="461"/>
                      <a:pt x="347" y="463"/>
                      <a:pt x="347" y="467"/>
                    </a:cubicBezTo>
                    <a:cubicBezTo>
                      <a:pt x="347" y="467"/>
                      <a:pt x="345" y="485"/>
                      <a:pt x="343" y="489"/>
                    </a:cubicBezTo>
                    <a:cubicBezTo>
                      <a:pt x="342" y="489"/>
                      <a:pt x="341" y="489"/>
                      <a:pt x="341" y="489"/>
                    </a:cubicBezTo>
                    <a:cubicBezTo>
                      <a:pt x="340" y="490"/>
                      <a:pt x="340" y="491"/>
                      <a:pt x="340" y="491"/>
                    </a:cubicBezTo>
                    <a:cubicBezTo>
                      <a:pt x="355" y="500"/>
                      <a:pt x="356" y="518"/>
                      <a:pt x="365" y="531"/>
                    </a:cubicBezTo>
                    <a:cubicBezTo>
                      <a:pt x="364" y="532"/>
                      <a:pt x="364" y="533"/>
                      <a:pt x="364" y="533"/>
                    </a:cubicBezTo>
                    <a:cubicBezTo>
                      <a:pt x="364" y="534"/>
                      <a:pt x="364" y="535"/>
                      <a:pt x="364" y="536"/>
                    </a:cubicBezTo>
                    <a:cubicBezTo>
                      <a:pt x="364" y="540"/>
                      <a:pt x="365" y="540"/>
                      <a:pt x="367" y="541"/>
                    </a:cubicBezTo>
                    <a:cubicBezTo>
                      <a:pt x="367" y="553"/>
                      <a:pt x="357" y="562"/>
                      <a:pt x="356" y="574"/>
                    </a:cubicBezTo>
                    <a:cubicBezTo>
                      <a:pt x="356" y="580"/>
                      <a:pt x="357" y="580"/>
                      <a:pt x="361" y="583"/>
                    </a:cubicBezTo>
                    <a:cubicBezTo>
                      <a:pt x="361" y="589"/>
                      <a:pt x="361" y="591"/>
                      <a:pt x="366" y="594"/>
                    </a:cubicBezTo>
                    <a:cubicBezTo>
                      <a:pt x="368" y="603"/>
                      <a:pt x="368" y="603"/>
                      <a:pt x="370" y="604"/>
                    </a:cubicBezTo>
                    <a:cubicBezTo>
                      <a:pt x="370" y="607"/>
                      <a:pt x="369" y="610"/>
                      <a:pt x="369" y="613"/>
                    </a:cubicBezTo>
                    <a:cubicBezTo>
                      <a:pt x="369" y="614"/>
                      <a:pt x="375" y="632"/>
                      <a:pt x="382" y="639"/>
                    </a:cubicBezTo>
                    <a:cubicBezTo>
                      <a:pt x="381" y="642"/>
                      <a:pt x="381" y="642"/>
                      <a:pt x="383" y="645"/>
                    </a:cubicBezTo>
                    <a:cubicBezTo>
                      <a:pt x="383" y="646"/>
                      <a:pt x="383" y="646"/>
                      <a:pt x="383" y="647"/>
                    </a:cubicBezTo>
                    <a:cubicBezTo>
                      <a:pt x="382" y="648"/>
                      <a:pt x="380" y="649"/>
                      <a:pt x="380" y="650"/>
                    </a:cubicBezTo>
                    <a:cubicBezTo>
                      <a:pt x="380" y="650"/>
                      <a:pt x="381" y="651"/>
                      <a:pt x="381" y="651"/>
                    </a:cubicBezTo>
                    <a:cubicBezTo>
                      <a:pt x="382" y="651"/>
                      <a:pt x="383" y="651"/>
                      <a:pt x="383" y="651"/>
                    </a:cubicBezTo>
                    <a:cubicBezTo>
                      <a:pt x="383" y="654"/>
                      <a:pt x="383" y="654"/>
                      <a:pt x="386" y="656"/>
                    </a:cubicBezTo>
                    <a:cubicBezTo>
                      <a:pt x="389" y="656"/>
                      <a:pt x="391" y="656"/>
                      <a:pt x="394" y="656"/>
                    </a:cubicBezTo>
                    <a:cubicBezTo>
                      <a:pt x="398" y="655"/>
                      <a:pt x="398" y="655"/>
                      <a:pt x="401" y="654"/>
                    </a:cubicBezTo>
                    <a:cubicBezTo>
                      <a:pt x="404" y="654"/>
                      <a:pt x="408" y="654"/>
                      <a:pt x="412" y="653"/>
                    </a:cubicBezTo>
                    <a:cubicBezTo>
                      <a:pt x="413" y="653"/>
                      <a:pt x="413" y="652"/>
                      <a:pt x="413" y="651"/>
                    </a:cubicBezTo>
                    <a:cubicBezTo>
                      <a:pt x="422" y="650"/>
                      <a:pt x="422" y="650"/>
                      <a:pt x="424" y="647"/>
                    </a:cubicBezTo>
                    <a:cubicBezTo>
                      <a:pt x="424" y="647"/>
                      <a:pt x="451" y="634"/>
                      <a:pt x="448" y="620"/>
                    </a:cubicBezTo>
                    <a:cubicBezTo>
                      <a:pt x="448" y="619"/>
                      <a:pt x="460" y="612"/>
                      <a:pt x="465" y="610"/>
                    </a:cubicBezTo>
                    <a:cubicBezTo>
                      <a:pt x="466" y="606"/>
                      <a:pt x="466" y="606"/>
                      <a:pt x="464" y="592"/>
                    </a:cubicBezTo>
                    <a:cubicBezTo>
                      <a:pt x="476" y="582"/>
                      <a:pt x="492" y="578"/>
                      <a:pt x="500" y="564"/>
                    </a:cubicBezTo>
                    <a:cubicBezTo>
                      <a:pt x="500" y="563"/>
                      <a:pt x="501" y="562"/>
                      <a:pt x="501" y="560"/>
                    </a:cubicBezTo>
                    <a:cubicBezTo>
                      <a:pt x="502" y="558"/>
                      <a:pt x="502" y="557"/>
                      <a:pt x="501" y="555"/>
                    </a:cubicBezTo>
                    <a:cubicBezTo>
                      <a:pt x="502" y="551"/>
                      <a:pt x="503" y="547"/>
                      <a:pt x="503" y="542"/>
                    </a:cubicBezTo>
                    <a:cubicBezTo>
                      <a:pt x="499" y="535"/>
                      <a:pt x="505" y="528"/>
                      <a:pt x="502" y="521"/>
                    </a:cubicBezTo>
                    <a:cubicBezTo>
                      <a:pt x="502" y="519"/>
                      <a:pt x="502" y="519"/>
                      <a:pt x="502" y="519"/>
                    </a:cubicBezTo>
                    <a:cubicBezTo>
                      <a:pt x="515" y="479"/>
                      <a:pt x="568" y="470"/>
                      <a:pt x="577" y="426"/>
                    </a:cubicBezTo>
                    <a:moveTo>
                      <a:pt x="133" y="516"/>
                    </a:moveTo>
                    <a:cubicBezTo>
                      <a:pt x="132" y="514"/>
                      <a:pt x="129" y="503"/>
                      <a:pt x="124" y="501"/>
                    </a:cubicBezTo>
                    <a:cubicBezTo>
                      <a:pt x="123" y="501"/>
                      <a:pt x="122" y="501"/>
                      <a:pt x="120" y="501"/>
                    </a:cubicBezTo>
                    <a:cubicBezTo>
                      <a:pt x="114" y="498"/>
                      <a:pt x="113" y="486"/>
                      <a:pt x="105" y="490"/>
                    </a:cubicBezTo>
                    <a:cubicBezTo>
                      <a:pt x="103" y="490"/>
                      <a:pt x="101" y="490"/>
                      <a:pt x="99" y="489"/>
                    </a:cubicBezTo>
                    <a:cubicBezTo>
                      <a:pt x="96" y="486"/>
                      <a:pt x="96" y="486"/>
                      <a:pt x="93" y="486"/>
                    </a:cubicBezTo>
                    <a:cubicBezTo>
                      <a:pt x="93" y="487"/>
                      <a:pt x="93" y="489"/>
                      <a:pt x="93" y="490"/>
                    </a:cubicBezTo>
                    <a:cubicBezTo>
                      <a:pt x="89" y="489"/>
                      <a:pt x="89" y="488"/>
                      <a:pt x="89" y="486"/>
                    </a:cubicBezTo>
                    <a:cubicBezTo>
                      <a:pt x="89" y="486"/>
                      <a:pt x="90" y="485"/>
                      <a:pt x="90" y="485"/>
                    </a:cubicBezTo>
                    <a:cubicBezTo>
                      <a:pt x="83" y="478"/>
                      <a:pt x="82" y="478"/>
                      <a:pt x="80" y="478"/>
                    </a:cubicBezTo>
                    <a:cubicBezTo>
                      <a:pt x="80" y="478"/>
                      <a:pt x="80" y="478"/>
                      <a:pt x="79" y="477"/>
                    </a:cubicBezTo>
                    <a:cubicBezTo>
                      <a:pt x="77" y="475"/>
                      <a:pt x="77" y="475"/>
                      <a:pt x="74" y="476"/>
                    </a:cubicBezTo>
                    <a:cubicBezTo>
                      <a:pt x="75" y="477"/>
                      <a:pt x="75" y="479"/>
                      <a:pt x="76" y="481"/>
                    </a:cubicBezTo>
                    <a:cubicBezTo>
                      <a:pt x="75" y="481"/>
                      <a:pt x="74" y="481"/>
                      <a:pt x="73" y="481"/>
                    </a:cubicBezTo>
                    <a:cubicBezTo>
                      <a:pt x="73" y="480"/>
                      <a:pt x="73" y="479"/>
                      <a:pt x="72" y="478"/>
                    </a:cubicBezTo>
                    <a:cubicBezTo>
                      <a:pt x="72" y="477"/>
                      <a:pt x="73" y="476"/>
                      <a:pt x="73" y="475"/>
                    </a:cubicBezTo>
                    <a:cubicBezTo>
                      <a:pt x="73" y="475"/>
                      <a:pt x="73" y="474"/>
                      <a:pt x="73" y="474"/>
                    </a:cubicBezTo>
                    <a:cubicBezTo>
                      <a:pt x="73" y="472"/>
                      <a:pt x="73" y="472"/>
                      <a:pt x="68" y="470"/>
                    </a:cubicBezTo>
                    <a:cubicBezTo>
                      <a:pt x="68" y="470"/>
                      <a:pt x="68" y="470"/>
                      <a:pt x="68" y="470"/>
                    </a:cubicBezTo>
                    <a:cubicBezTo>
                      <a:pt x="68" y="470"/>
                      <a:pt x="67" y="470"/>
                      <a:pt x="66" y="470"/>
                    </a:cubicBezTo>
                    <a:cubicBezTo>
                      <a:pt x="67" y="474"/>
                      <a:pt x="67" y="474"/>
                      <a:pt x="67" y="475"/>
                    </a:cubicBezTo>
                    <a:cubicBezTo>
                      <a:pt x="66" y="475"/>
                      <a:pt x="65" y="475"/>
                      <a:pt x="65" y="475"/>
                    </a:cubicBezTo>
                    <a:cubicBezTo>
                      <a:pt x="65" y="474"/>
                      <a:pt x="64" y="473"/>
                      <a:pt x="64" y="472"/>
                    </a:cubicBezTo>
                    <a:cubicBezTo>
                      <a:pt x="65" y="471"/>
                      <a:pt x="66" y="470"/>
                      <a:pt x="66" y="469"/>
                    </a:cubicBezTo>
                    <a:cubicBezTo>
                      <a:pt x="65" y="461"/>
                      <a:pt x="65" y="461"/>
                      <a:pt x="64" y="459"/>
                    </a:cubicBezTo>
                    <a:cubicBezTo>
                      <a:pt x="64" y="459"/>
                      <a:pt x="63" y="459"/>
                      <a:pt x="62" y="459"/>
                    </a:cubicBezTo>
                    <a:cubicBezTo>
                      <a:pt x="62" y="457"/>
                      <a:pt x="62" y="454"/>
                      <a:pt x="61" y="451"/>
                    </a:cubicBezTo>
                    <a:cubicBezTo>
                      <a:pt x="59" y="446"/>
                      <a:pt x="55" y="442"/>
                      <a:pt x="52" y="437"/>
                    </a:cubicBezTo>
                    <a:cubicBezTo>
                      <a:pt x="51" y="437"/>
                      <a:pt x="50" y="436"/>
                      <a:pt x="49" y="436"/>
                    </a:cubicBezTo>
                    <a:cubicBezTo>
                      <a:pt x="49" y="435"/>
                      <a:pt x="48" y="435"/>
                      <a:pt x="48" y="434"/>
                    </a:cubicBezTo>
                    <a:cubicBezTo>
                      <a:pt x="47" y="435"/>
                      <a:pt x="45" y="435"/>
                      <a:pt x="45" y="435"/>
                    </a:cubicBezTo>
                    <a:cubicBezTo>
                      <a:pt x="44" y="435"/>
                      <a:pt x="44" y="435"/>
                      <a:pt x="44" y="435"/>
                    </a:cubicBezTo>
                    <a:cubicBezTo>
                      <a:pt x="44" y="435"/>
                      <a:pt x="34" y="422"/>
                      <a:pt x="32" y="419"/>
                    </a:cubicBezTo>
                    <a:cubicBezTo>
                      <a:pt x="32" y="419"/>
                      <a:pt x="32" y="418"/>
                      <a:pt x="31" y="417"/>
                    </a:cubicBezTo>
                    <a:cubicBezTo>
                      <a:pt x="30" y="415"/>
                      <a:pt x="30" y="415"/>
                      <a:pt x="30" y="412"/>
                    </a:cubicBezTo>
                    <a:cubicBezTo>
                      <a:pt x="30" y="412"/>
                      <a:pt x="30" y="412"/>
                      <a:pt x="29" y="412"/>
                    </a:cubicBezTo>
                    <a:cubicBezTo>
                      <a:pt x="29" y="412"/>
                      <a:pt x="28" y="413"/>
                      <a:pt x="28" y="413"/>
                    </a:cubicBezTo>
                    <a:cubicBezTo>
                      <a:pt x="27" y="412"/>
                      <a:pt x="27" y="412"/>
                      <a:pt x="26" y="408"/>
                    </a:cubicBezTo>
                    <a:cubicBezTo>
                      <a:pt x="26" y="408"/>
                      <a:pt x="27" y="407"/>
                      <a:pt x="27" y="407"/>
                    </a:cubicBezTo>
                    <a:cubicBezTo>
                      <a:pt x="26" y="406"/>
                      <a:pt x="26" y="405"/>
                      <a:pt x="25" y="404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3" y="405"/>
                      <a:pt x="22" y="405"/>
                      <a:pt x="22" y="405"/>
                    </a:cubicBezTo>
                    <a:cubicBezTo>
                      <a:pt x="22" y="406"/>
                      <a:pt x="22" y="407"/>
                      <a:pt x="22" y="409"/>
                    </a:cubicBezTo>
                    <a:cubicBezTo>
                      <a:pt x="21" y="409"/>
                      <a:pt x="21" y="409"/>
                      <a:pt x="21" y="410"/>
                    </a:cubicBezTo>
                    <a:cubicBezTo>
                      <a:pt x="20" y="406"/>
                      <a:pt x="20" y="406"/>
                      <a:pt x="18" y="405"/>
                    </a:cubicBezTo>
                    <a:cubicBezTo>
                      <a:pt x="18" y="405"/>
                      <a:pt x="17" y="405"/>
                      <a:pt x="16" y="405"/>
                    </a:cubicBezTo>
                    <a:cubicBezTo>
                      <a:pt x="16" y="404"/>
                      <a:pt x="15" y="404"/>
                      <a:pt x="15" y="403"/>
                    </a:cubicBezTo>
                    <a:cubicBezTo>
                      <a:pt x="15" y="402"/>
                      <a:pt x="15" y="401"/>
                      <a:pt x="14" y="399"/>
                    </a:cubicBezTo>
                    <a:cubicBezTo>
                      <a:pt x="13" y="398"/>
                      <a:pt x="12" y="397"/>
                      <a:pt x="12" y="396"/>
                    </a:cubicBezTo>
                    <a:cubicBezTo>
                      <a:pt x="12" y="396"/>
                      <a:pt x="12" y="409"/>
                      <a:pt x="11" y="413"/>
                    </a:cubicBezTo>
                    <a:cubicBezTo>
                      <a:pt x="9" y="402"/>
                      <a:pt x="10" y="396"/>
                      <a:pt x="10" y="393"/>
                    </a:cubicBezTo>
                    <a:cubicBezTo>
                      <a:pt x="10" y="392"/>
                      <a:pt x="10" y="392"/>
                      <a:pt x="10" y="392"/>
                    </a:cubicBezTo>
                    <a:cubicBezTo>
                      <a:pt x="10" y="392"/>
                      <a:pt x="10" y="392"/>
                      <a:pt x="9" y="392"/>
                    </a:cubicBezTo>
                    <a:cubicBezTo>
                      <a:pt x="9" y="394"/>
                      <a:pt x="9" y="394"/>
                      <a:pt x="9" y="397"/>
                    </a:cubicBezTo>
                    <a:cubicBezTo>
                      <a:pt x="8" y="397"/>
                      <a:pt x="8" y="397"/>
                      <a:pt x="7" y="398"/>
                    </a:cubicBezTo>
                    <a:cubicBezTo>
                      <a:pt x="7" y="399"/>
                      <a:pt x="6" y="401"/>
                      <a:pt x="6" y="401"/>
                    </a:cubicBezTo>
                    <a:cubicBezTo>
                      <a:pt x="6" y="404"/>
                      <a:pt x="6" y="406"/>
                      <a:pt x="6" y="410"/>
                    </a:cubicBezTo>
                    <a:cubicBezTo>
                      <a:pt x="2" y="424"/>
                      <a:pt x="12" y="436"/>
                      <a:pt x="10" y="449"/>
                    </a:cubicBezTo>
                    <a:cubicBezTo>
                      <a:pt x="11" y="454"/>
                      <a:pt x="11" y="454"/>
                      <a:pt x="11" y="456"/>
                    </a:cubicBezTo>
                    <a:cubicBezTo>
                      <a:pt x="12" y="461"/>
                      <a:pt x="12" y="461"/>
                      <a:pt x="13" y="465"/>
                    </a:cubicBezTo>
                    <a:cubicBezTo>
                      <a:pt x="13" y="465"/>
                      <a:pt x="13" y="465"/>
                      <a:pt x="13" y="466"/>
                    </a:cubicBezTo>
                    <a:cubicBezTo>
                      <a:pt x="16" y="475"/>
                      <a:pt x="16" y="475"/>
                      <a:pt x="16" y="476"/>
                    </a:cubicBezTo>
                    <a:cubicBezTo>
                      <a:pt x="17" y="477"/>
                      <a:pt x="17" y="478"/>
                      <a:pt x="17" y="479"/>
                    </a:cubicBezTo>
                    <a:cubicBezTo>
                      <a:pt x="17" y="479"/>
                      <a:pt x="18" y="484"/>
                      <a:pt x="21" y="492"/>
                    </a:cubicBezTo>
                    <a:cubicBezTo>
                      <a:pt x="21" y="493"/>
                      <a:pt x="21" y="493"/>
                      <a:pt x="22" y="494"/>
                    </a:cubicBezTo>
                    <a:cubicBezTo>
                      <a:pt x="25" y="502"/>
                      <a:pt x="28" y="509"/>
                      <a:pt x="32" y="517"/>
                    </a:cubicBezTo>
                    <a:cubicBezTo>
                      <a:pt x="32" y="518"/>
                      <a:pt x="32" y="519"/>
                      <a:pt x="33" y="520"/>
                    </a:cubicBezTo>
                    <a:cubicBezTo>
                      <a:pt x="38" y="531"/>
                      <a:pt x="50" y="555"/>
                      <a:pt x="61" y="564"/>
                    </a:cubicBezTo>
                    <a:cubicBezTo>
                      <a:pt x="64" y="567"/>
                      <a:pt x="66" y="571"/>
                      <a:pt x="68" y="575"/>
                    </a:cubicBezTo>
                    <a:cubicBezTo>
                      <a:pt x="69" y="576"/>
                      <a:pt x="70" y="577"/>
                      <a:pt x="70" y="578"/>
                    </a:cubicBezTo>
                    <a:cubicBezTo>
                      <a:pt x="70" y="579"/>
                      <a:pt x="70" y="579"/>
                      <a:pt x="70" y="579"/>
                    </a:cubicBezTo>
                    <a:cubicBezTo>
                      <a:pt x="71" y="579"/>
                      <a:pt x="71" y="579"/>
                      <a:pt x="72" y="580"/>
                    </a:cubicBezTo>
                    <a:cubicBezTo>
                      <a:pt x="72" y="581"/>
                      <a:pt x="72" y="581"/>
                      <a:pt x="73" y="582"/>
                    </a:cubicBezTo>
                    <a:cubicBezTo>
                      <a:pt x="73" y="582"/>
                      <a:pt x="73" y="582"/>
                      <a:pt x="73" y="583"/>
                    </a:cubicBezTo>
                    <a:cubicBezTo>
                      <a:pt x="75" y="586"/>
                      <a:pt x="75" y="586"/>
                      <a:pt x="76" y="587"/>
                    </a:cubicBezTo>
                    <a:cubicBezTo>
                      <a:pt x="76" y="587"/>
                      <a:pt x="76" y="587"/>
                      <a:pt x="76" y="587"/>
                    </a:cubicBezTo>
                    <a:cubicBezTo>
                      <a:pt x="77" y="588"/>
                      <a:pt x="77" y="588"/>
                      <a:pt x="78" y="590"/>
                    </a:cubicBezTo>
                    <a:cubicBezTo>
                      <a:pt x="78" y="590"/>
                      <a:pt x="79" y="591"/>
                      <a:pt x="79" y="591"/>
                    </a:cubicBezTo>
                    <a:cubicBezTo>
                      <a:pt x="79" y="592"/>
                      <a:pt x="79" y="592"/>
                      <a:pt x="79" y="592"/>
                    </a:cubicBezTo>
                    <a:cubicBezTo>
                      <a:pt x="79" y="592"/>
                      <a:pt x="80" y="592"/>
                      <a:pt x="80" y="592"/>
                    </a:cubicBezTo>
                    <a:cubicBezTo>
                      <a:pt x="81" y="594"/>
                      <a:pt x="81" y="595"/>
                      <a:pt x="83" y="597"/>
                    </a:cubicBezTo>
                    <a:cubicBezTo>
                      <a:pt x="83" y="597"/>
                      <a:pt x="84" y="598"/>
                      <a:pt x="84" y="598"/>
                    </a:cubicBezTo>
                    <a:cubicBezTo>
                      <a:pt x="84" y="598"/>
                      <a:pt x="84" y="599"/>
                      <a:pt x="85" y="599"/>
                    </a:cubicBezTo>
                    <a:cubicBezTo>
                      <a:pt x="87" y="602"/>
                      <a:pt x="89" y="606"/>
                      <a:pt x="92" y="609"/>
                    </a:cubicBezTo>
                    <a:cubicBezTo>
                      <a:pt x="92" y="609"/>
                      <a:pt x="100" y="619"/>
                      <a:pt x="102" y="622"/>
                    </a:cubicBezTo>
                    <a:cubicBezTo>
                      <a:pt x="103" y="622"/>
                      <a:pt x="103" y="623"/>
                      <a:pt x="103" y="623"/>
                    </a:cubicBezTo>
                    <a:cubicBezTo>
                      <a:pt x="110" y="630"/>
                      <a:pt x="117" y="637"/>
                      <a:pt x="123" y="644"/>
                    </a:cubicBezTo>
                    <a:cubicBezTo>
                      <a:pt x="124" y="645"/>
                      <a:pt x="124" y="645"/>
                      <a:pt x="126" y="647"/>
                    </a:cubicBezTo>
                    <a:cubicBezTo>
                      <a:pt x="126" y="647"/>
                      <a:pt x="127" y="648"/>
                      <a:pt x="127" y="648"/>
                    </a:cubicBezTo>
                    <a:cubicBezTo>
                      <a:pt x="148" y="666"/>
                      <a:pt x="148" y="666"/>
                      <a:pt x="152" y="669"/>
                    </a:cubicBezTo>
                    <a:cubicBezTo>
                      <a:pt x="156" y="672"/>
                      <a:pt x="160" y="675"/>
                      <a:pt x="165" y="678"/>
                    </a:cubicBezTo>
                    <a:cubicBezTo>
                      <a:pt x="165" y="678"/>
                      <a:pt x="165" y="678"/>
                      <a:pt x="165" y="678"/>
                    </a:cubicBezTo>
                    <a:cubicBezTo>
                      <a:pt x="156" y="672"/>
                      <a:pt x="156" y="672"/>
                      <a:pt x="156" y="672"/>
                    </a:cubicBezTo>
                    <a:cubicBezTo>
                      <a:pt x="157" y="672"/>
                      <a:pt x="157" y="672"/>
                      <a:pt x="157" y="672"/>
                    </a:cubicBezTo>
                    <a:cubicBezTo>
                      <a:pt x="158" y="673"/>
                      <a:pt x="159" y="674"/>
                      <a:pt x="161" y="675"/>
                    </a:cubicBezTo>
                    <a:cubicBezTo>
                      <a:pt x="161" y="675"/>
                      <a:pt x="161" y="676"/>
                      <a:pt x="162" y="676"/>
                    </a:cubicBezTo>
                    <a:cubicBezTo>
                      <a:pt x="163" y="677"/>
                      <a:pt x="165" y="678"/>
                      <a:pt x="167" y="680"/>
                    </a:cubicBezTo>
                    <a:cubicBezTo>
                      <a:pt x="169" y="681"/>
                      <a:pt x="169" y="681"/>
                      <a:pt x="178" y="687"/>
                    </a:cubicBezTo>
                    <a:cubicBezTo>
                      <a:pt x="177" y="686"/>
                      <a:pt x="175" y="685"/>
                      <a:pt x="174" y="685"/>
                    </a:cubicBezTo>
                    <a:cubicBezTo>
                      <a:pt x="174" y="684"/>
                      <a:pt x="174" y="684"/>
                      <a:pt x="173" y="684"/>
                    </a:cubicBezTo>
                    <a:cubicBezTo>
                      <a:pt x="172" y="683"/>
                      <a:pt x="172" y="683"/>
                      <a:pt x="171" y="683"/>
                    </a:cubicBezTo>
                    <a:cubicBezTo>
                      <a:pt x="172" y="683"/>
                      <a:pt x="172" y="683"/>
                      <a:pt x="172" y="683"/>
                    </a:cubicBezTo>
                    <a:cubicBezTo>
                      <a:pt x="173" y="684"/>
                      <a:pt x="174" y="684"/>
                      <a:pt x="175" y="685"/>
                    </a:cubicBezTo>
                    <a:cubicBezTo>
                      <a:pt x="177" y="686"/>
                      <a:pt x="180" y="688"/>
                      <a:pt x="182" y="689"/>
                    </a:cubicBezTo>
                    <a:cubicBezTo>
                      <a:pt x="181" y="689"/>
                      <a:pt x="179" y="688"/>
                      <a:pt x="178" y="687"/>
                    </a:cubicBezTo>
                    <a:cubicBezTo>
                      <a:pt x="179" y="688"/>
                      <a:pt x="180" y="688"/>
                      <a:pt x="181" y="689"/>
                    </a:cubicBezTo>
                    <a:cubicBezTo>
                      <a:pt x="186" y="692"/>
                      <a:pt x="191" y="695"/>
                      <a:pt x="196" y="698"/>
                    </a:cubicBezTo>
                    <a:cubicBezTo>
                      <a:pt x="197" y="698"/>
                      <a:pt x="197" y="698"/>
                      <a:pt x="198" y="699"/>
                    </a:cubicBezTo>
                    <a:cubicBezTo>
                      <a:pt x="199" y="700"/>
                      <a:pt x="201" y="700"/>
                      <a:pt x="202" y="701"/>
                    </a:cubicBezTo>
                    <a:cubicBezTo>
                      <a:pt x="203" y="701"/>
                      <a:pt x="203" y="701"/>
                      <a:pt x="203" y="702"/>
                    </a:cubicBezTo>
                    <a:cubicBezTo>
                      <a:pt x="207" y="703"/>
                      <a:pt x="210" y="705"/>
                      <a:pt x="213" y="706"/>
                    </a:cubicBezTo>
                    <a:cubicBezTo>
                      <a:pt x="214" y="707"/>
                      <a:pt x="214" y="707"/>
                      <a:pt x="214" y="707"/>
                    </a:cubicBezTo>
                    <a:cubicBezTo>
                      <a:pt x="215" y="707"/>
                      <a:pt x="215" y="707"/>
                      <a:pt x="215" y="707"/>
                    </a:cubicBezTo>
                    <a:cubicBezTo>
                      <a:pt x="215" y="708"/>
                      <a:pt x="215" y="708"/>
                      <a:pt x="215" y="708"/>
                    </a:cubicBezTo>
                    <a:cubicBezTo>
                      <a:pt x="219" y="709"/>
                      <a:pt x="219" y="709"/>
                      <a:pt x="220" y="710"/>
                    </a:cubicBezTo>
                    <a:cubicBezTo>
                      <a:pt x="221" y="710"/>
                      <a:pt x="221" y="710"/>
                      <a:pt x="221" y="710"/>
                    </a:cubicBezTo>
                    <a:cubicBezTo>
                      <a:pt x="228" y="713"/>
                      <a:pt x="237" y="717"/>
                      <a:pt x="237" y="717"/>
                    </a:cubicBezTo>
                    <a:cubicBezTo>
                      <a:pt x="237" y="717"/>
                      <a:pt x="238" y="717"/>
                      <a:pt x="238" y="717"/>
                    </a:cubicBezTo>
                    <a:cubicBezTo>
                      <a:pt x="240" y="718"/>
                      <a:pt x="240" y="718"/>
                      <a:pt x="243" y="719"/>
                    </a:cubicBezTo>
                    <a:cubicBezTo>
                      <a:pt x="243" y="719"/>
                      <a:pt x="243" y="719"/>
                      <a:pt x="245" y="719"/>
                    </a:cubicBezTo>
                    <a:cubicBezTo>
                      <a:pt x="245" y="719"/>
                      <a:pt x="245" y="719"/>
                      <a:pt x="245" y="719"/>
                    </a:cubicBezTo>
                    <a:cubicBezTo>
                      <a:pt x="241" y="717"/>
                      <a:pt x="241" y="717"/>
                      <a:pt x="239" y="717"/>
                    </a:cubicBezTo>
                    <a:cubicBezTo>
                      <a:pt x="238" y="717"/>
                      <a:pt x="238" y="716"/>
                      <a:pt x="236" y="716"/>
                    </a:cubicBezTo>
                    <a:cubicBezTo>
                      <a:pt x="236" y="716"/>
                      <a:pt x="230" y="713"/>
                      <a:pt x="227" y="712"/>
                    </a:cubicBezTo>
                    <a:cubicBezTo>
                      <a:pt x="226" y="712"/>
                      <a:pt x="226" y="712"/>
                      <a:pt x="225" y="711"/>
                    </a:cubicBezTo>
                    <a:cubicBezTo>
                      <a:pt x="218" y="708"/>
                      <a:pt x="218" y="708"/>
                      <a:pt x="217" y="707"/>
                    </a:cubicBezTo>
                    <a:cubicBezTo>
                      <a:pt x="217" y="707"/>
                      <a:pt x="216" y="707"/>
                      <a:pt x="215" y="706"/>
                    </a:cubicBezTo>
                    <a:cubicBezTo>
                      <a:pt x="214" y="706"/>
                      <a:pt x="212" y="705"/>
                      <a:pt x="210" y="704"/>
                    </a:cubicBezTo>
                    <a:cubicBezTo>
                      <a:pt x="210" y="704"/>
                      <a:pt x="209" y="704"/>
                      <a:pt x="209" y="703"/>
                    </a:cubicBezTo>
                    <a:cubicBezTo>
                      <a:pt x="209" y="703"/>
                      <a:pt x="209" y="704"/>
                      <a:pt x="208" y="703"/>
                    </a:cubicBezTo>
                    <a:cubicBezTo>
                      <a:pt x="203" y="700"/>
                      <a:pt x="196" y="695"/>
                      <a:pt x="196" y="695"/>
                    </a:cubicBezTo>
                    <a:cubicBezTo>
                      <a:pt x="195" y="695"/>
                      <a:pt x="194" y="694"/>
                      <a:pt x="194" y="694"/>
                    </a:cubicBezTo>
                    <a:cubicBezTo>
                      <a:pt x="193" y="694"/>
                      <a:pt x="193" y="694"/>
                      <a:pt x="192" y="693"/>
                    </a:cubicBezTo>
                    <a:cubicBezTo>
                      <a:pt x="190" y="692"/>
                      <a:pt x="187" y="691"/>
                      <a:pt x="184" y="689"/>
                    </a:cubicBezTo>
                    <a:cubicBezTo>
                      <a:pt x="184" y="689"/>
                      <a:pt x="184" y="689"/>
                      <a:pt x="183" y="688"/>
                    </a:cubicBezTo>
                    <a:cubicBezTo>
                      <a:pt x="182" y="688"/>
                      <a:pt x="181" y="687"/>
                      <a:pt x="180" y="686"/>
                    </a:cubicBezTo>
                    <a:cubicBezTo>
                      <a:pt x="181" y="686"/>
                      <a:pt x="181" y="686"/>
                      <a:pt x="182" y="686"/>
                    </a:cubicBezTo>
                    <a:cubicBezTo>
                      <a:pt x="180" y="685"/>
                      <a:pt x="178" y="684"/>
                      <a:pt x="176" y="682"/>
                    </a:cubicBezTo>
                    <a:cubicBezTo>
                      <a:pt x="173" y="680"/>
                      <a:pt x="171" y="678"/>
                      <a:pt x="168" y="676"/>
                    </a:cubicBezTo>
                    <a:cubicBezTo>
                      <a:pt x="168" y="675"/>
                      <a:pt x="168" y="675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7" y="675"/>
                    </a:cubicBezTo>
                    <a:cubicBezTo>
                      <a:pt x="165" y="675"/>
                      <a:pt x="165" y="675"/>
                      <a:pt x="161" y="671"/>
                    </a:cubicBezTo>
                    <a:cubicBezTo>
                      <a:pt x="160" y="671"/>
                      <a:pt x="159" y="670"/>
                      <a:pt x="158" y="669"/>
                    </a:cubicBezTo>
                    <a:cubicBezTo>
                      <a:pt x="158" y="669"/>
                      <a:pt x="158" y="669"/>
                      <a:pt x="160" y="670"/>
                    </a:cubicBezTo>
                    <a:cubicBezTo>
                      <a:pt x="161" y="670"/>
                      <a:pt x="161" y="671"/>
                      <a:pt x="162" y="671"/>
                    </a:cubicBezTo>
                    <a:cubicBezTo>
                      <a:pt x="162" y="671"/>
                      <a:pt x="163" y="671"/>
                      <a:pt x="163" y="671"/>
                    </a:cubicBezTo>
                    <a:cubicBezTo>
                      <a:pt x="162" y="670"/>
                      <a:pt x="162" y="670"/>
                      <a:pt x="161" y="670"/>
                    </a:cubicBezTo>
                    <a:cubicBezTo>
                      <a:pt x="161" y="669"/>
                      <a:pt x="161" y="669"/>
                      <a:pt x="159" y="668"/>
                    </a:cubicBezTo>
                    <a:cubicBezTo>
                      <a:pt x="158" y="667"/>
                      <a:pt x="158" y="667"/>
                      <a:pt x="154" y="663"/>
                    </a:cubicBezTo>
                    <a:cubicBezTo>
                      <a:pt x="153" y="663"/>
                      <a:pt x="153" y="662"/>
                      <a:pt x="152" y="662"/>
                    </a:cubicBezTo>
                    <a:cubicBezTo>
                      <a:pt x="152" y="662"/>
                      <a:pt x="153" y="662"/>
                      <a:pt x="153" y="662"/>
                    </a:cubicBezTo>
                    <a:cubicBezTo>
                      <a:pt x="154" y="662"/>
                      <a:pt x="154" y="662"/>
                      <a:pt x="154" y="661"/>
                    </a:cubicBezTo>
                    <a:cubicBezTo>
                      <a:pt x="155" y="661"/>
                      <a:pt x="155" y="661"/>
                      <a:pt x="157" y="662"/>
                    </a:cubicBezTo>
                    <a:cubicBezTo>
                      <a:pt x="155" y="660"/>
                      <a:pt x="153" y="657"/>
                      <a:pt x="152" y="655"/>
                    </a:cubicBezTo>
                    <a:cubicBezTo>
                      <a:pt x="151" y="653"/>
                      <a:pt x="151" y="653"/>
                      <a:pt x="151" y="653"/>
                    </a:cubicBezTo>
                    <a:cubicBezTo>
                      <a:pt x="150" y="653"/>
                      <a:pt x="149" y="652"/>
                      <a:pt x="148" y="651"/>
                    </a:cubicBezTo>
                    <a:cubicBezTo>
                      <a:pt x="148" y="651"/>
                      <a:pt x="148" y="651"/>
                      <a:pt x="147" y="651"/>
                    </a:cubicBezTo>
                    <a:cubicBezTo>
                      <a:pt x="147" y="650"/>
                      <a:pt x="146" y="650"/>
                      <a:pt x="145" y="648"/>
                    </a:cubicBezTo>
                    <a:cubicBezTo>
                      <a:pt x="142" y="646"/>
                      <a:pt x="139" y="645"/>
                      <a:pt x="137" y="643"/>
                    </a:cubicBezTo>
                    <a:cubicBezTo>
                      <a:pt x="138" y="643"/>
                      <a:pt x="138" y="643"/>
                      <a:pt x="139" y="643"/>
                    </a:cubicBezTo>
                    <a:cubicBezTo>
                      <a:pt x="145" y="646"/>
                      <a:pt x="145" y="646"/>
                      <a:pt x="146" y="644"/>
                    </a:cubicBezTo>
                    <a:cubicBezTo>
                      <a:pt x="137" y="630"/>
                      <a:pt x="137" y="628"/>
                      <a:pt x="137" y="627"/>
                    </a:cubicBezTo>
                    <a:cubicBezTo>
                      <a:pt x="138" y="628"/>
                      <a:pt x="139" y="630"/>
                      <a:pt x="140" y="631"/>
                    </a:cubicBezTo>
                    <a:cubicBezTo>
                      <a:pt x="137" y="619"/>
                      <a:pt x="125" y="611"/>
                      <a:pt x="127" y="597"/>
                    </a:cubicBezTo>
                    <a:cubicBezTo>
                      <a:pt x="128" y="597"/>
                      <a:pt x="129" y="597"/>
                      <a:pt x="130" y="597"/>
                    </a:cubicBezTo>
                    <a:cubicBezTo>
                      <a:pt x="130" y="596"/>
                      <a:pt x="131" y="594"/>
                      <a:pt x="131" y="593"/>
                    </a:cubicBezTo>
                    <a:cubicBezTo>
                      <a:pt x="133" y="594"/>
                      <a:pt x="136" y="594"/>
                      <a:pt x="138" y="594"/>
                    </a:cubicBezTo>
                    <a:cubicBezTo>
                      <a:pt x="138" y="593"/>
                      <a:pt x="138" y="592"/>
                      <a:pt x="137" y="591"/>
                    </a:cubicBezTo>
                    <a:cubicBezTo>
                      <a:pt x="138" y="590"/>
                      <a:pt x="138" y="590"/>
                      <a:pt x="138" y="590"/>
                    </a:cubicBezTo>
                    <a:cubicBezTo>
                      <a:pt x="137" y="585"/>
                      <a:pt x="137" y="585"/>
                      <a:pt x="137" y="584"/>
                    </a:cubicBezTo>
                    <a:cubicBezTo>
                      <a:pt x="137" y="583"/>
                      <a:pt x="138" y="583"/>
                      <a:pt x="138" y="583"/>
                    </a:cubicBezTo>
                    <a:cubicBezTo>
                      <a:pt x="136" y="579"/>
                      <a:pt x="136" y="578"/>
                      <a:pt x="136" y="575"/>
                    </a:cubicBezTo>
                    <a:cubicBezTo>
                      <a:pt x="136" y="575"/>
                      <a:pt x="136" y="575"/>
                      <a:pt x="136" y="575"/>
                    </a:cubicBezTo>
                    <a:cubicBezTo>
                      <a:pt x="136" y="572"/>
                      <a:pt x="134" y="569"/>
                      <a:pt x="133" y="566"/>
                    </a:cubicBezTo>
                    <a:cubicBezTo>
                      <a:pt x="133" y="566"/>
                      <a:pt x="133" y="566"/>
                      <a:pt x="133" y="564"/>
                    </a:cubicBezTo>
                    <a:cubicBezTo>
                      <a:pt x="133" y="561"/>
                      <a:pt x="132" y="559"/>
                      <a:pt x="131" y="557"/>
                    </a:cubicBezTo>
                    <a:cubicBezTo>
                      <a:pt x="131" y="557"/>
                      <a:pt x="131" y="556"/>
                      <a:pt x="130" y="555"/>
                    </a:cubicBezTo>
                    <a:cubicBezTo>
                      <a:pt x="130" y="554"/>
                      <a:pt x="130" y="554"/>
                      <a:pt x="129" y="553"/>
                    </a:cubicBezTo>
                    <a:cubicBezTo>
                      <a:pt x="129" y="552"/>
                      <a:pt x="129" y="552"/>
                      <a:pt x="128" y="550"/>
                    </a:cubicBezTo>
                    <a:cubicBezTo>
                      <a:pt x="127" y="548"/>
                      <a:pt x="126" y="545"/>
                      <a:pt x="126" y="543"/>
                    </a:cubicBezTo>
                    <a:cubicBezTo>
                      <a:pt x="126" y="543"/>
                      <a:pt x="126" y="543"/>
                      <a:pt x="129" y="535"/>
                    </a:cubicBezTo>
                    <a:cubicBezTo>
                      <a:pt x="129" y="534"/>
                      <a:pt x="130" y="534"/>
                      <a:pt x="130" y="534"/>
                    </a:cubicBezTo>
                    <a:cubicBezTo>
                      <a:pt x="130" y="533"/>
                      <a:pt x="131" y="533"/>
                      <a:pt x="131" y="532"/>
                    </a:cubicBezTo>
                    <a:cubicBezTo>
                      <a:pt x="131" y="532"/>
                      <a:pt x="132" y="525"/>
                      <a:pt x="133" y="522"/>
                    </a:cubicBezTo>
                    <a:cubicBezTo>
                      <a:pt x="134" y="519"/>
                      <a:pt x="134" y="519"/>
                      <a:pt x="133" y="516"/>
                    </a:cubicBezTo>
                    <a:moveTo>
                      <a:pt x="19" y="357"/>
                    </a:moveTo>
                    <a:cubicBezTo>
                      <a:pt x="20" y="357"/>
                      <a:pt x="20" y="357"/>
                      <a:pt x="20" y="357"/>
                    </a:cubicBezTo>
                    <a:cubicBezTo>
                      <a:pt x="19" y="357"/>
                      <a:pt x="19" y="356"/>
                      <a:pt x="19" y="356"/>
                    </a:cubicBezTo>
                    <a:cubicBezTo>
                      <a:pt x="19" y="355"/>
                      <a:pt x="19" y="353"/>
                      <a:pt x="19" y="352"/>
                    </a:cubicBezTo>
                    <a:cubicBezTo>
                      <a:pt x="17" y="353"/>
                      <a:pt x="17" y="353"/>
                      <a:pt x="17" y="353"/>
                    </a:cubicBezTo>
                    <a:cubicBezTo>
                      <a:pt x="16" y="353"/>
                      <a:pt x="16" y="353"/>
                      <a:pt x="16" y="353"/>
                    </a:cubicBezTo>
                    <a:cubicBezTo>
                      <a:pt x="16" y="352"/>
                      <a:pt x="16" y="352"/>
                      <a:pt x="15" y="351"/>
                    </a:cubicBezTo>
                    <a:cubicBezTo>
                      <a:pt x="15" y="351"/>
                      <a:pt x="15" y="351"/>
                      <a:pt x="15" y="351"/>
                    </a:cubicBezTo>
                    <a:cubicBezTo>
                      <a:pt x="14" y="352"/>
                      <a:pt x="14" y="353"/>
                      <a:pt x="14" y="353"/>
                    </a:cubicBezTo>
                    <a:cubicBezTo>
                      <a:pt x="13" y="353"/>
                      <a:pt x="13" y="353"/>
                      <a:pt x="13" y="353"/>
                    </a:cubicBezTo>
                    <a:cubicBezTo>
                      <a:pt x="13" y="353"/>
                      <a:pt x="13" y="353"/>
                      <a:pt x="12" y="352"/>
                    </a:cubicBezTo>
                    <a:cubicBezTo>
                      <a:pt x="12" y="351"/>
                      <a:pt x="12" y="351"/>
                      <a:pt x="12" y="351"/>
                    </a:cubicBezTo>
                    <a:cubicBezTo>
                      <a:pt x="12" y="350"/>
                      <a:pt x="12" y="350"/>
                      <a:pt x="11" y="349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0" y="348"/>
                      <a:pt x="10" y="348"/>
                      <a:pt x="10" y="348"/>
                    </a:cubicBezTo>
                    <a:cubicBezTo>
                      <a:pt x="10" y="348"/>
                      <a:pt x="10" y="347"/>
                      <a:pt x="9" y="347"/>
                    </a:cubicBezTo>
                    <a:cubicBezTo>
                      <a:pt x="9" y="347"/>
                      <a:pt x="9" y="347"/>
                      <a:pt x="8" y="348"/>
                    </a:cubicBezTo>
                    <a:cubicBezTo>
                      <a:pt x="8" y="350"/>
                      <a:pt x="8" y="353"/>
                      <a:pt x="8" y="355"/>
                    </a:cubicBezTo>
                    <a:cubicBezTo>
                      <a:pt x="8" y="359"/>
                      <a:pt x="8" y="360"/>
                      <a:pt x="8" y="360"/>
                    </a:cubicBezTo>
                    <a:cubicBezTo>
                      <a:pt x="9" y="360"/>
                      <a:pt x="9" y="360"/>
                      <a:pt x="9" y="360"/>
                    </a:cubicBezTo>
                    <a:cubicBezTo>
                      <a:pt x="9" y="360"/>
                      <a:pt x="9" y="360"/>
                      <a:pt x="10" y="358"/>
                    </a:cubicBezTo>
                    <a:cubicBezTo>
                      <a:pt x="10" y="357"/>
                      <a:pt x="11" y="357"/>
                      <a:pt x="11" y="357"/>
                    </a:cubicBezTo>
                    <a:cubicBezTo>
                      <a:pt x="11" y="357"/>
                      <a:pt x="11" y="357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7"/>
                      <a:pt x="12" y="357"/>
                      <a:pt x="13" y="358"/>
                    </a:cubicBezTo>
                    <a:cubicBezTo>
                      <a:pt x="14" y="358"/>
                      <a:pt x="15" y="357"/>
                      <a:pt x="15" y="357"/>
                    </a:cubicBezTo>
                    <a:cubicBezTo>
                      <a:pt x="16" y="357"/>
                      <a:pt x="16" y="357"/>
                      <a:pt x="16" y="357"/>
                    </a:cubicBezTo>
                    <a:cubicBezTo>
                      <a:pt x="17" y="358"/>
                      <a:pt x="18" y="358"/>
                      <a:pt x="18" y="358"/>
                    </a:cubicBezTo>
                    <a:cubicBezTo>
                      <a:pt x="19" y="358"/>
                      <a:pt x="19" y="358"/>
                      <a:pt x="19" y="358"/>
                    </a:cubicBezTo>
                    <a:cubicBezTo>
                      <a:pt x="19" y="358"/>
                      <a:pt x="19" y="358"/>
                      <a:pt x="19" y="357"/>
                    </a:cubicBezTo>
                    <a:moveTo>
                      <a:pt x="4" y="358"/>
                    </a:moveTo>
                    <a:cubicBezTo>
                      <a:pt x="4" y="357"/>
                      <a:pt x="4" y="355"/>
                      <a:pt x="4" y="355"/>
                    </a:cubicBezTo>
                    <a:cubicBezTo>
                      <a:pt x="4" y="354"/>
                      <a:pt x="4" y="354"/>
                      <a:pt x="4" y="354"/>
                    </a:cubicBezTo>
                    <a:cubicBezTo>
                      <a:pt x="4" y="354"/>
                      <a:pt x="4" y="353"/>
                      <a:pt x="4" y="353"/>
                    </a:cubicBezTo>
                    <a:cubicBezTo>
                      <a:pt x="4" y="353"/>
                      <a:pt x="4" y="353"/>
                      <a:pt x="4" y="353"/>
                    </a:cubicBezTo>
                    <a:cubicBezTo>
                      <a:pt x="3" y="353"/>
                      <a:pt x="3" y="352"/>
                      <a:pt x="3" y="352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4" y="357"/>
                      <a:pt x="4" y="357"/>
                    </a:cubicBezTo>
                    <a:cubicBezTo>
                      <a:pt x="4" y="358"/>
                      <a:pt x="4" y="359"/>
                      <a:pt x="4" y="360"/>
                    </a:cubicBezTo>
                    <a:cubicBezTo>
                      <a:pt x="4" y="360"/>
                      <a:pt x="4" y="360"/>
                      <a:pt x="4" y="360"/>
                    </a:cubicBezTo>
                    <a:cubicBezTo>
                      <a:pt x="4" y="360"/>
                      <a:pt x="4" y="360"/>
                      <a:pt x="4" y="358"/>
                    </a:cubicBezTo>
                    <a:moveTo>
                      <a:pt x="4" y="343"/>
                    </a:moveTo>
                    <a:cubicBezTo>
                      <a:pt x="5" y="343"/>
                      <a:pt x="6" y="343"/>
                      <a:pt x="7" y="343"/>
                    </a:cubicBezTo>
                    <a:cubicBezTo>
                      <a:pt x="7" y="342"/>
                      <a:pt x="7" y="336"/>
                      <a:pt x="6" y="335"/>
                    </a:cubicBezTo>
                    <a:cubicBezTo>
                      <a:pt x="6" y="335"/>
                      <a:pt x="6" y="335"/>
                      <a:pt x="6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4" y="327"/>
                    </a:cubicBezTo>
                    <a:cubicBezTo>
                      <a:pt x="4" y="325"/>
                      <a:pt x="4" y="325"/>
                      <a:pt x="4" y="324"/>
                    </a:cubicBezTo>
                    <a:cubicBezTo>
                      <a:pt x="5" y="323"/>
                      <a:pt x="5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4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3" y="323"/>
                      <a:pt x="3" y="323"/>
                      <a:pt x="3" y="323"/>
                    </a:cubicBezTo>
                    <a:cubicBezTo>
                      <a:pt x="3" y="323"/>
                      <a:pt x="2" y="331"/>
                      <a:pt x="3" y="332"/>
                    </a:cubicBezTo>
                    <a:cubicBezTo>
                      <a:pt x="3" y="331"/>
                      <a:pt x="3" y="330"/>
                      <a:pt x="3" y="329"/>
                    </a:cubicBezTo>
                    <a:cubicBezTo>
                      <a:pt x="4" y="329"/>
                      <a:pt x="3" y="332"/>
                      <a:pt x="3" y="334"/>
                    </a:cubicBezTo>
                    <a:cubicBezTo>
                      <a:pt x="3" y="335"/>
                      <a:pt x="3" y="337"/>
                      <a:pt x="4" y="337"/>
                    </a:cubicBez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7"/>
                      <a:pt x="4" y="337"/>
                      <a:pt x="4" y="339"/>
                    </a:cubicBezTo>
                    <a:cubicBezTo>
                      <a:pt x="4" y="339"/>
                      <a:pt x="4" y="342"/>
                      <a:pt x="4" y="343"/>
                    </a:cubicBezTo>
                    <a:moveTo>
                      <a:pt x="287" y="80"/>
                    </a:moveTo>
                    <a:cubicBezTo>
                      <a:pt x="287" y="79"/>
                      <a:pt x="288" y="78"/>
                      <a:pt x="289" y="77"/>
                    </a:cubicBezTo>
                    <a:cubicBezTo>
                      <a:pt x="289" y="76"/>
                      <a:pt x="289" y="76"/>
                      <a:pt x="289" y="75"/>
                    </a:cubicBezTo>
                    <a:cubicBezTo>
                      <a:pt x="288" y="75"/>
                      <a:pt x="288" y="75"/>
                      <a:pt x="287" y="74"/>
                    </a:cubicBezTo>
                    <a:cubicBezTo>
                      <a:pt x="289" y="71"/>
                      <a:pt x="289" y="71"/>
                      <a:pt x="290" y="70"/>
                    </a:cubicBezTo>
                    <a:cubicBezTo>
                      <a:pt x="289" y="70"/>
                      <a:pt x="288" y="70"/>
                      <a:pt x="287" y="70"/>
                    </a:cubicBezTo>
                    <a:cubicBezTo>
                      <a:pt x="286" y="70"/>
                      <a:pt x="286" y="70"/>
                      <a:pt x="286" y="70"/>
                    </a:cubicBezTo>
                    <a:cubicBezTo>
                      <a:pt x="284" y="70"/>
                      <a:pt x="282" y="72"/>
                      <a:pt x="280" y="72"/>
                    </a:cubicBezTo>
                    <a:cubicBezTo>
                      <a:pt x="279" y="72"/>
                      <a:pt x="279" y="72"/>
                      <a:pt x="278" y="72"/>
                    </a:cubicBezTo>
                    <a:cubicBezTo>
                      <a:pt x="278" y="71"/>
                      <a:pt x="277" y="71"/>
                      <a:pt x="276" y="71"/>
                    </a:cubicBezTo>
                    <a:cubicBezTo>
                      <a:pt x="274" y="71"/>
                      <a:pt x="272" y="73"/>
                      <a:pt x="270" y="73"/>
                    </a:cubicBezTo>
                    <a:cubicBezTo>
                      <a:pt x="270" y="73"/>
                      <a:pt x="269" y="73"/>
                      <a:pt x="268" y="73"/>
                    </a:cubicBezTo>
                    <a:cubicBezTo>
                      <a:pt x="268" y="72"/>
                      <a:pt x="269" y="72"/>
                      <a:pt x="269" y="71"/>
                    </a:cubicBezTo>
                    <a:cubicBezTo>
                      <a:pt x="269" y="71"/>
                      <a:pt x="270" y="70"/>
                      <a:pt x="270" y="70"/>
                    </a:cubicBezTo>
                    <a:cubicBezTo>
                      <a:pt x="270" y="69"/>
                      <a:pt x="270" y="69"/>
                      <a:pt x="270" y="68"/>
                    </a:cubicBezTo>
                    <a:cubicBezTo>
                      <a:pt x="269" y="69"/>
                      <a:pt x="269" y="69"/>
                      <a:pt x="269" y="69"/>
                    </a:cubicBezTo>
                    <a:cubicBezTo>
                      <a:pt x="268" y="69"/>
                      <a:pt x="268" y="70"/>
                      <a:pt x="268" y="70"/>
                    </a:cubicBezTo>
                    <a:cubicBezTo>
                      <a:pt x="268" y="70"/>
                      <a:pt x="262" y="67"/>
                      <a:pt x="258" y="73"/>
                    </a:cubicBezTo>
                    <a:cubicBezTo>
                      <a:pt x="259" y="73"/>
                      <a:pt x="260" y="73"/>
                      <a:pt x="261" y="73"/>
                    </a:cubicBezTo>
                    <a:cubicBezTo>
                      <a:pt x="263" y="73"/>
                      <a:pt x="263" y="73"/>
                      <a:pt x="263" y="73"/>
                    </a:cubicBezTo>
                    <a:cubicBezTo>
                      <a:pt x="263" y="75"/>
                      <a:pt x="263" y="75"/>
                      <a:pt x="263" y="75"/>
                    </a:cubicBezTo>
                    <a:cubicBezTo>
                      <a:pt x="264" y="76"/>
                      <a:pt x="262" y="76"/>
                      <a:pt x="262" y="77"/>
                    </a:cubicBezTo>
                    <a:cubicBezTo>
                      <a:pt x="260" y="76"/>
                      <a:pt x="257" y="76"/>
                      <a:pt x="256" y="76"/>
                    </a:cubicBezTo>
                    <a:cubicBezTo>
                      <a:pt x="255" y="77"/>
                      <a:pt x="255" y="78"/>
                      <a:pt x="254" y="79"/>
                    </a:cubicBezTo>
                    <a:cubicBezTo>
                      <a:pt x="255" y="78"/>
                      <a:pt x="255" y="78"/>
                      <a:pt x="256" y="78"/>
                    </a:cubicBezTo>
                    <a:cubicBezTo>
                      <a:pt x="257" y="78"/>
                      <a:pt x="258" y="78"/>
                      <a:pt x="258" y="78"/>
                    </a:cubicBezTo>
                    <a:cubicBezTo>
                      <a:pt x="259" y="79"/>
                      <a:pt x="259" y="79"/>
                      <a:pt x="259" y="79"/>
                    </a:cubicBezTo>
                    <a:cubicBezTo>
                      <a:pt x="258" y="80"/>
                      <a:pt x="257" y="81"/>
                      <a:pt x="256" y="82"/>
                    </a:cubicBezTo>
                    <a:cubicBezTo>
                      <a:pt x="256" y="83"/>
                      <a:pt x="256" y="83"/>
                      <a:pt x="256" y="83"/>
                    </a:cubicBezTo>
                    <a:cubicBezTo>
                      <a:pt x="256" y="83"/>
                      <a:pt x="257" y="83"/>
                      <a:pt x="257" y="83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2" y="83"/>
                      <a:pt x="262" y="83"/>
                      <a:pt x="263" y="83"/>
                    </a:cubicBezTo>
                    <a:cubicBezTo>
                      <a:pt x="264" y="83"/>
                      <a:pt x="264" y="83"/>
                      <a:pt x="264" y="84"/>
                    </a:cubicBezTo>
                    <a:cubicBezTo>
                      <a:pt x="264" y="84"/>
                      <a:pt x="264" y="86"/>
                      <a:pt x="266" y="86"/>
                    </a:cubicBezTo>
                    <a:cubicBezTo>
                      <a:pt x="267" y="86"/>
                      <a:pt x="268" y="86"/>
                      <a:pt x="269" y="86"/>
                    </a:cubicBezTo>
                    <a:cubicBezTo>
                      <a:pt x="270" y="85"/>
                      <a:pt x="270" y="85"/>
                      <a:pt x="272" y="83"/>
                    </a:cubicBezTo>
                    <a:cubicBezTo>
                      <a:pt x="273" y="83"/>
                      <a:pt x="275" y="82"/>
                      <a:pt x="275" y="82"/>
                    </a:cubicBezTo>
                    <a:cubicBezTo>
                      <a:pt x="276" y="82"/>
                      <a:pt x="277" y="82"/>
                      <a:pt x="277" y="81"/>
                    </a:cubicBezTo>
                    <a:cubicBezTo>
                      <a:pt x="278" y="80"/>
                      <a:pt x="279" y="80"/>
                      <a:pt x="281" y="80"/>
                    </a:cubicBezTo>
                    <a:cubicBezTo>
                      <a:pt x="282" y="79"/>
                      <a:pt x="282" y="79"/>
                      <a:pt x="287" y="80"/>
                    </a:cubicBezTo>
                    <a:moveTo>
                      <a:pt x="103" y="171"/>
                    </a:moveTo>
                    <a:cubicBezTo>
                      <a:pt x="104" y="170"/>
                      <a:pt x="104" y="170"/>
                      <a:pt x="104" y="170"/>
                    </a:cubicBezTo>
                    <a:cubicBezTo>
                      <a:pt x="104" y="169"/>
                      <a:pt x="104" y="169"/>
                      <a:pt x="104" y="168"/>
                    </a:cubicBezTo>
                    <a:cubicBezTo>
                      <a:pt x="104" y="168"/>
                      <a:pt x="104" y="168"/>
                      <a:pt x="104" y="168"/>
                    </a:cubicBezTo>
                    <a:cubicBezTo>
                      <a:pt x="103" y="168"/>
                      <a:pt x="103" y="164"/>
                      <a:pt x="103" y="164"/>
                    </a:cubicBezTo>
                    <a:cubicBezTo>
                      <a:pt x="103" y="163"/>
                      <a:pt x="103" y="163"/>
                      <a:pt x="101" y="162"/>
                    </a:cubicBezTo>
                    <a:cubicBezTo>
                      <a:pt x="101" y="162"/>
                      <a:pt x="101" y="162"/>
                      <a:pt x="101" y="161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5" y="157"/>
                      <a:pt x="106" y="157"/>
                      <a:pt x="106" y="157"/>
                    </a:cubicBezTo>
                    <a:cubicBezTo>
                      <a:pt x="108" y="155"/>
                      <a:pt x="108" y="154"/>
                      <a:pt x="108" y="153"/>
                    </a:cubicBezTo>
                    <a:cubicBezTo>
                      <a:pt x="108" y="152"/>
                      <a:pt x="108" y="152"/>
                      <a:pt x="108" y="152"/>
                    </a:cubicBezTo>
                    <a:cubicBezTo>
                      <a:pt x="108" y="152"/>
                      <a:pt x="106" y="153"/>
                      <a:pt x="106" y="153"/>
                    </a:cubicBezTo>
                    <a:cubicBezTo>
                      <a:pt x="104" y="155"/>
                      <a:pt x="104" y="157"/>
                      <a:pt x="102" y="158"/>
                    </a:cubicBezTo>
                    <a:cubicBezTo>
                      <a:pt x="99" y="162"/>
                      <a:pt x="95" y="165"/>
                      <a:pt x="92" y="168"/>
                    </a:cubicBezTo>
                    <a:cubicBezTo>
                      <a:pt x="90" y="170"/>
                      <a:pt x="90" y="170"/>
                      <a:pt x="88" y="174"/>
                    </a:cubicBezTo>
                    <a:cubicBezTo>
                      <a:pt x="90" y="175"/>
                      <a:pt x="92" y="175"/>
                      <a:pt x="94" y="175"/>
                    </a:cubicBezTo>
                    <a:cubicBezTo>
                      <a:pt x="95" y="175"/>
                      <a:pt x="95" y="175"/>
                      <a:pt x="95" y="177"/>
                    </a:cubicBezTo>
                    <a:cubicBezTo>
                      <a:pt x="94" y="180"/>
                      <a:pt x="95" y="181"/>
                      <a:pt x="95" y="182"/>
                    </a:cubicBezTo>
                    <a:cubicBezTo>
                      <a:pt x="96" y="181"/>
                      <a:pt x="96" y="181"/>
                      <a:pt x="96" y="181"/>
                    </a:cubicBezTo>
                    <a:cubicBezTo>
                      <a:pt x="97" y="181"/>
                      <a:pt x="97" y="180"/>
                      <a:pt x="99" y="176"/>
                    </a:cubicBezTo>
                    <a:cubicBezTo>
                      <a:pt x="101" y="173"/>
                      <a:pt x="101" y="173"/>
                      <a:pt x="103" y="171"/>
                    </a:cubicBezTo>
                    <a:moveTo>
                      <a:pt x="89" y="162"/>
                    </a:moveTo>
                    <a:cubicBezTo>
                      <a:pt x="89" y="162"/>
                      <a:pt x="89" y="162"/>
                      <a:pt x="89" y="162"/>
                    </a:cubicBezTo>
                    <a:cubicBezTo>
                      <a:pt x="89" y="162"/>
                      <a:pt x="89" y="161"/>
                      <a:pt x="88" y="161"/>
                    </a:cubicBezTo>
                    <a:cubicBezTo>
                      <a:pt x="88" y="161"/>
                      <a:pt x="88" y="161"/>
                      <a:pt x="88" y="161"/>
                    </a:cubicBezTo>
                    <a:cubicBezTo>
                      <a:pt x="88" y="160"/>
                      <a:pt x="88" y="160"/>
                      <a:pt x="88" y="159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7" y="158"/>
                      <a:pt x="87" y="159"/>
                      <a:pt x="86" y="159"/>
                    </a:cubicBezTo>
                    <a:cubicBezTo>
                      <a:pt x="86" y="159"/>
                      <a:pt x="86" y="160"/>
                      <a:pt x="86" y="160"/>
                    </a:cubicBezTo>
                    <a:cubicBezTo>
                      <a:pt x="86" y="161"/>
                      <a:pt x="86" y="161"/>
                      <a:pt x="86" y="162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66"/>
                      <a:pt x="85" y="166"/>
                      <a:pt x="89" y="162"/>
                    </a:cubicBezTo>
                    <a:moveTo>
                      <a:pt x="363" y="4"/>
                    </a:moveTo>
                    <a:cubicBezTo>
                      <a:pt x="363" y="3"/>
                      <a:pt x="363" y="3"/>
                      <a:pt x="363" y="3"/>
                    </a:cubicBezTo>
                    <a:cubicBezTo>
                      <a:pt x="363" y="3"/>
                      <a:pt x="363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1" y="3"/>
                    </a:cubicBezTo>
                    <a:cubicBezTo>
                      <a:pt x="361" y="3"/>
                      <a:pt x="356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3" y="4"/>
                    </a:cubicBezTo>
                    <a:cubicBezTo>
                      <a:pt x="351" y="5"/>
                      <a:pt x="349" y="5"/>
                      <a:pt x="348" y="6"/>
                    </a:cubicBezTo>
                    <a:cubicBezTo>
                      <a:pt x="350" y="5"/>
                      <a:pt x="352" y="5"/>
                      <a:pt x="354" y="4"/>
                    </a:cubicBezTo>
                    <a:cubicBezTo>
                      <a:pt x="354" y="4"/>
                      <a:pt x="355" y="4"/>
                      <a:pt x="355" y="4"/>
                    </a:cubicBezTo>
                    <a:cubicBezTo>
                      <a:pt x="358" y="3"/>
                      <a:pt x="358" y="3"/>
                      <a:pt x="360" y="3"/>
                    </a:cubicBezTo>
                    <a:cubicBezTo>
                      <a:pt x="359" y="3"/>
                      <a:pt x="359" y="3"/>
                      <a:pt x="359" y="3"/>
                    </a:cubicBezTo>
                    <a:cubicBezTo>
                      <a:pt x="357" y="3"/>
                      <a:pt x="354" y="3"/>
                      <a:pt x="352" y="4"/>
                    </a:cubicBezTo>
                    <a:cubicBezTo>
                      <a:pt x="354" y="3"/>
                      <a:pt x="354" y="3"/>
                      <a:pt x="355" y="3"/>
                    </a:cubicBezTo>
                    <a:cubicBezTo>
                      <a:pt x="355" y="3"/>
                      <a:pt x="355" y="3"/>
                      <a:pt x="356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6" y="3"/>
                      <a:pt x="356" y="3"/>
                    </a:cubicBezTo>
                    <a:cubicBezTo>
                      <a:pt x="355" y="3"/>
                      <a:pt x="355" y="3"/>
                      <a:pt x="354" y="3"/>
                    </a:cubicBezTo>
                    <a:cubicBezTo>
                      <a:pt x="354" y="3"/>
                      <a:pt x="353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0" y="3"/>
                      <a:pt x="350" y="3"/>
                    </a:cubicBezTo>
                    <a:cubicBezTo>
                      <a:pt x="351" y="3"/>
                      <a:pt x="353" y="2"/>
                      <a:pt x="355" y="2"/>
                    </a:cubicBezTo>
                    <a:cubicBezTo>
                      <a:pt x="356" y="2"/>
                      <a:pt x="356" y="2"/>
                      <a:pt x="358" y="2"/>
                    </a:cubicBezTo>
                    <a:cubicBezTo>
                      <a:pt x="359" y="2"/>
                      <a:pt x="359" y="2"/>
                      <a:pt x="359" y="2"/>
                    </a:cubicBezTo>
                    <a:cubicBezTo>
                      <a:pt x="359" y="2"/>
                      <a:pt x="360" y="2"/>
                      <a:pt x="361" y="2"/>
                    </a:cubicBezTo>
                    <a:cubicBezTo>
                      <a:pt x="362" y="2"/>
                      <a:pt x="362" y="2"/>
                      <a:pt x="364" y="2"/>
                    </a:cubicBezTo>
                    <a:cubicBezTo>
                      <a:pt x="364" y="2"/>
                      <a:pt x="365" y="2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5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3" y="1"/>
                      <a:pt x="363" y="1"/>
                      <a:pt x="363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4" y="1"/>
                      <a:pt x="364" y="1"/>
                      <a:pt x="365" y="1"/>
                    </a:cubicBezTo>
                    <a:cubicBezTo>
                      <a:pt x="365" y="1"/>
                      <a:pt x="366" y="1"/>
                      <a:pt x="366" y="1"/>
                    </a:cubicBezTo>
                    <a:cubicBezTo>
                      <a:pt x="367" y="1"/>
                      <a:pt x="367" y="1"/>
                      <a:pt x="368" y="1"/>
                    </a:cubicBezTo>
                    <a:cubicBezTo>
                      <a:pt x="369" y="1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69" y="0"/>
                    </a:cubicBezTo>
                    <a:cubicBezTo>
                      <a:pt x="369" y="0"/>
                      <a:pt x="368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5" y="0"/>
                      <a:pt x="363" y="1"/>
                      <a:pt x="362" y="1"/>
                    </a:cubicBezTo>
                    <a:cubicBezTo>
                      <a:pt x="361" y="1"/>
                      <a:pt x="361" y="1"/>
                      <a:pt x="362" y="0"/>
                    </a:cubicBezTo>
                    <a:cubicBezTo>
                      <a:pt x="362" y="0"/>
                      <a:pt x="363" y="0"/>
                      <a:pt x="363" y="0"/>
                    </a:cubicBezTo>
                    <a:cubicBezTo>
                      <a:pt x="363" y="0"/>
                      <a:pt x="362" y="0"/>
                      <a:pt x="361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59" y="0"/>
                      <a:pt x="359" y="1"/>
                      <a:pt x="358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5" y="1"/>
                      <a:pt x="354" y="1"/>
                      <a:pt x="353" y="1"/>
                    </a:cubicBez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0" y="1"/>
                      <a:pt x="350" y="1"/>
                    </a:cubicBezTo>
                    <a:cubicBezTo>
                      <a:pt x="349" y="1"/>
                      <a:pt x="348" y="1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4" y="2"/>
                      <a:pt x="344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2" y="2"/>
                      <a:pt x="341" y="2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6" y="1"/>
                    </a:cubicBezTo>
                    <a:cubicBezTo>
                      <a:pt x="345" y="2"/>
                      <a:pt x="344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39" y="2"/>
                      <a:pt x="338" y="3"/>
                    </a:cubicBezTo>
                    <a:cubicBezTo>
                      <a:pt x="338" y="3"/>
                      <a:pt x="338" y="3"/>
                      <a:pt x="338" y="3"/>
                    </a:cubicBezTo>
                    <a:cubicBezTo>
                      <a:pt x="337" y="3"/>
                      <a:pt x="337" y="3"/>
                      <a:pt x="337" y="3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6" y="3"/>
                      <a:pt x="336" y="3"/>
                      <a:pt x="336" y="3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6" y="2"/>
                      <a:pt x="336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2" y="3"/>
                      <a:pt x="331" y="3"/>
                      <a:pt x="329" y="3"/>
                    </a:cubicBezTo>
                    <a:cubicBezTo>
                      <a:pt x="329" y="3"/>
                      <a:pt x="329" y="3"/>
                      <a:pt x="329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29" y="3"/>
                      <a:pt x="328" y="3"/>
                    </a:cubicBezTo>
                    <a:cubicBezTo>
                      <a:pt x="327" y="3"/>
                      <a:pt x="326" y="3"/>
                      <a:pt x="325" y="3"/>
                    </a:cubicBezTo>
                    <a:cubicBezTo>
                      <a:pt x="325" y="3"/>
                      <a:pt x="324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19" y="4"/>
                      <a:pt x="319" y="4"/>
                      <a:pt x="319" y="4"/>
                    </a:cubicBezTo>
                    <a:cubicBezTo>
                      <a:pt x="319" y="4"/>
                      <a:pt x="318" y="4"/>
                      <a:pt x="317" y="5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6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13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4" y="5"/>
                      <a:pt x="313" y="6"/>
                      <a:pt x="312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0" y="6"/>
                      <a:pt x="310" y="6"/>
                      <a:pt x="310" y="6"/>
                    </a:cubicBezTo>
                    <a:cubicBezTo>
                      <a:pt x="309" y="6"/>
                      <a:pt x="308" y="6"/>
                      <a:pt x="307" y="7"/>
                    </a:cubicBezTo>
                    <a:cubicBezTo>
                      <a:pt x="306" y="7"/>
                      <a:pt x="305" y="7"/>
                      <a:pt x="305" y="7"/>
                    </a:cubicBezTo>
                    <a:cubicBezTo>
                      <a:pt x="304" y="7"/>
                      <a:pt x="304" y="7"/>
                      <a:pt x="304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8"/>
                      <a:pt x="301" y="8"/>
                      <a:pt x="301" y="8"/>
                    </a:cubicBezTo>
                    <a:cubicBezTo>
                      <a:pt x="300" y="8"/>
                      <a:pt x="300" y="8"/>
                      <a:pt x="300" y="8"/>
                    </a:cubicBezTo>
                    <a:cubicBezTo>
                      <a:pt x="300" y="8"/>
                      <a:pt x="300" y="8"/>
                      <a:pt x="299" y="8"/>
                    </a:cubicBezTo>
                    <a:cubicBezTo>
                      <a:pt x="299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7" y="8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9"/>
                      <a:pt x="295" y="9"/>
                      <a:pt x="295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3" y="9"/>
                      <a:pt x="293" y="9"/>
                      <a:pt x="293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89" y="10"/>
                      <a:pt x="287" y="11"/>
                      <a:pt x="284" y="11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4" y="12"/>
                      <a:pt x="284" y="12"/>
                      <a:pt x="284" y="12"/>
                    </a:cubicBezTo>
                    <a:cubicBezTo>
                      <a:pt x="284" y="12"/>
                      <a:pt x="284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4" y="12"/>
                      <a:pt x="283" y="12"/>
                      <a:pt x="282" y="13"/>
                    </a:cubicBezTo>
                    <a:cubicBezTo>
                      <a:pt x="282" y="13"/>
                      <a:pt x="282" y="13"/>
                      <a:pt x="281" y="13"/>
                    </a:cubicBezTo>
                    <a:cubicBezTo>
                      <a:pt x="281" y="13"/>
                      <a:pt x="281" y="13"/>
                      <a:pt x="281" y="13"/>
                    </a:cubicBezTo>
                    <a:cubicBezTo>
                      <a:pt x="280" y="13"/>
                      <a:pt x="280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7" y="13"/>
                    </a:cubicBezTo>
                    <a:cubicBezTo>
                      <a:pt x="277" y="13"/>
                      <a:pt x="277" y="13"/>
                      <a:pt x="277" y="13"/>
                    </a:cubicBezTo>
                    <a:cubicBezTo>
                      <a:pt x="276" y="14"/>
                      <a:pt x="275" y="14"/>
                      <a:pt x="274" y="14"/>
                    </a:cubicBezTo>
                    <a:cubicBezTo>
                      <a:pt x="274" y="14"/>
                      <a:pt x="274" y="14"/>
                      <a:pt x="274" y="14"/>
                    </a:cubicBezTo>
                    <a:cubicBezTo>
                      <a:pt x="273" y="15"/>
                      <a:pt x="273" y="15"/>
                      <a:pt x="271" y="15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6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66" y="17"/>
                      <a:pt x="267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2" y="16"/>
                      <a:pt x="272" y="16"/>
                      <a:pt x="272" y="16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20"/>
                      <a:pt x="268" y="20"/>
                      <a:pt x="268" y="20"/>
                    </a:cubicBezTo>
                    <a:cubicBezTo>
                      <a:pt x="267" y="20"/>
                      <a:pt x="267" y="20"/>
                      <a:pt x="267" y="20"/>
                    </a:cubicBezTo>
                    <a:cubicBezTo>
                      <a:pt x="266" y="21"/>
                      <a:pt x="264" y="21"/>
                      <a:pt x="263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0" y="23"/>
                      <a:pt x="260" y="23"/>
                      <a:pt x="259" y="24"/>
                    </a:cubicBezTo>
                    <a:cubicBezTo>
                      <a:pt x="259" y="24"/>
                      <a:pt x="259" y="24"/>
                      <a:pt x="259" y="24"/>
                    </a:cubicBezTo>
                    <a:cubicBezTo>
                      <a:pt x="259" y="24"/>
                      <a:pt x="258" y="24"/>
                      <a:pt x="258" y="24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6" y="25"/>
                      <a:pt x="256" y="25"/>
                      <a:pt x="256" y="25"/>
                    </a:cubicBezTo>
                    <a:cubicBezTo>
                      <a:pt x="256" y="26"/>
                      <a:pt x="255" y="26"/>
                      <a:pt x="254" y="26"/>
                    </a:cubicBezTo>
                    <a:cubicBezTo>
                      <a:pt x="254" y="27"/>
                      <a:pt x="253" y="27"/>
                      <a:pt x="252" y="27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51" y="28"/>
                      <a:pt x="251" y="28"/>
                      <a:pt x="250" y="29"/>
                    </a:cubicBezTo>
                    <a:cubicBezTo>
                      <a:pt x="249" y="29"/>
                      <a:pt x="249" y="29"/>
                      <a:pt x="247" y="30"/>
                    </a:cubicBezTo>
                    <a:cubicBezTo>
                      <a:pt x="246" y="31"/>
                      <a:pt x="245" y="31"/>
                      <a:pt x="244" y="32"/>
                    </a:cubicBezTo>
                    <a:cubicBezTo>
                      <a:pt x="243" y="32"/>
                      <a:pt x="242" y="32"/>
                      <a:pt x="242" y="33"/>
                    </a:cubicBezTo>
                    <a:cubicBezTo>
                      <a:pt x="242" y="33"/>
                      <a:pt x="242" y="33"/>
                      <a:pt x="242" y="33"/>
                    </a:cubicBezTo>
                    <a:cubicBezTo>
                      <a:pt x="242" y="33"/>
                      <a:pt x="241" y="33"/>
                      <a:pt x="240" y="34"/>
                    </a:cubicBezTo>
                    <a:cubicBezTo>
                      <a:pt x="239" y="34"/>
                      <a:pt x="239" y="34"/>
                      <a:pt x="239" y="34"/>
                    </a:cubicBezTo>
                    <a:cubicBezTo>
                      <a:pt x="238" y="35"/>
                      <a:pt x="237" y="35"/>
                      <a:pt x="235" y="36"/>
                    </a:cubicBezTo>
                    <a:cubicBezTo>
                      <a:pt x="235" y="36"/>
                      <a:pt x="235" y="36"/>
                      <a:pt x="235" y="36"/>
                    </a:cubicBezTo>
                    <a:cubicBezTo>
                      <a:pt x="234" y="36"/>
                      <a:pt x="233" y="37"/>
                      <a:pt x="233" y="37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3" y="38"/>
                      <a:pt x="233" y="38"/>
                      <a:pt x="234" y="38"/>
                    </a:cubicBezTo>
                    <a:cubicBezTo>
                      <a:pt x="235" y="37"/>
                      <a:pt x="235" y="37"/>
                      <a:pt x="237" y="38"/>
                    </a:cubicBezTo>
                    <a:cubicBezTo>
                      <a:pt x="234" y="39"/>
                      <a:pt x="234" y="39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2" y="42"/>
                      <a:pt x="232" y="42"/>
                      <a:pt x="231" y="43"/>
                    </a:cubicBezTo>
                    <a:cubicBezTo>
                      <a:pt x="230" y="43"/>
                      <a:pt x="230" y="43"/>
                      <a:pt x="230" y="43"/>
                    </a:cubicBezTo>
                    <a:cubicBezTo>
                      <a:pt x="230" y="43"/>
                      <a:pt x="230" y="43"/>
                      <a:pt x="229" y="43"/>
                    </a:cubicBezTo>
                    <a:cubicBezTo>
                      <a:pt x="229" y="43"/>
                      <a:pt x="229" y="43"/>
                      <a:pt x="229" y="43"/>
                    </a:cubicBezTo>
                    <a:cubicBezTo>
                      <a:pt x="229" y="43"/>
                      <a:pt x="229" y="43"/>
                      <a:pt x="228" y="42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19" y="46"/>
                      <a:pt x="219" y="46"/>
                      <a:pt x="219" y="46"/>
                    </a:cubicBezTo>
                    <a:cubicBezTo>
                      <a:pt x="219" y="47"/>
                      <a:pt x="219" y="47"/>
                      <a:pt x="217" y="49"/>
                    </a:cubicBezTo>
                    <a:cubicBezTo>
                      <a:pt x="220" y="48"/>
                      <a:pt x="220" y="48"/>
                      <a:pt x="221" y="48"/>
                    </a:cubicBezTo>
                    <a:cubicBezTo>
                      <a:pt x="222" y="47"/>
                      <a:pt x="223" y="46"/>
                      <a:pt x="224" y="46"/>
                    </a:cubicBezTo>
                    <a:cubicBezTo>
                      <a:pt x="224" y="45"/>
                      <a:pt x="224" y="45"/>
                      <a:pt x="224" y="45"/>
                    </a:cubicBezTo>
                    <a:cubicBezTo>
                      <a:pt x="225" y="44"/>
                      <a:pt x="225" y="44"/>
                      <a:pt x="225" y="44"/>
                    </a:cubicBezTo>
                    <a:cubicBezTo>
                      <a:pt x="225" y="44"/>
                      <a:pt x="225" y="44"/>
                      <a:pt x="226" y="44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26" y="45"/>
                      <a:pt x="226" y="45"/>
                      <a:pt x="227" y="46"/>
                    </a:cubicBezTo>
                    <a:cubicBezTo>
                      <a:pt x="226" y="46"/>
                      <a:pt x="226" y="46"/>
                      <a:pt x="226" y="46"/>
                    </a:cubicBezTo>
                    <a:cubicBezTo>
                      <a:pt x="226" y="46"/>
                      <a:pt x="225" y="47"/>
                      <a:pt x="225" y="47"/>
                    </a:cubicBezTo>
                    <a:cubicBezTo>
                      <a:pt x="224" y="47"/>
                      <a:pt x="223" y="48"/>
                      <a:pt x="222" y="48"/>
                    </a:cubicBezTo>
                    <a:cubicBezTo>
                      <a:pt x="222" y="48"/>
                      <a:pt x="222" y="48"/>
                      <a:pt x="221" y="49"/>
                    </a:cubicBezTo>
                    <a:cubicBezTo>
                      <a:pt x="221" y="49"/>
                      <a:pt x="220" y="50"/>
                      <a:pt x="220" y="50"/>
                    </a:cubicBezTo>
                    <a:cubicBezTo>
                      <a:pt x="219" y="51"/>
                      <a:pt x="218" y="52"/>
                      <a:pt x="217" y="52"/>
                    </a:cubicBezTo>
                    <a:cubicBezTo>
                      <a:pt x="217" y="52"/>
                      <a:pt x="216" y="52"/>
                      <a:pt x="215" y="52"/>
                    </a:cubicBezTo>
                    <a:cubicBezTo>
                      <a:pt x="215" y="52"/>
                      <a:pt x="214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2" y="53"/>
                    </a:cubicBezTo>
                    <a:cubicBezTo>
                      <a:pt x="211" y="54"/>
                      <a:pt x="209" y="55"/>
                      <a:pt x="208" y="55"/>
                    </a:cubicBezTo>
                    <a:cubicBezTo>
                      <a:pt x="206" y="56"/>
                      <a:pt x="204" y="56"/>
                      <a:pt x="203" y="58"/>
                    </a:cubicBezTo>
                    <a:cubicBezTo>
                      <a:pt x="203" y="58"/>
                      <a:pt x="203" y="58"/>
                      <a:pt x="202" y="59"/>
                    </a:cubicBezTo>
                    <a:cubicBezTo>
                      <a:pt x="193" y="66"/>
                      <a:pt x="193" y="66"/>
                      <a:pt x="193" y="67"/>
                    </a:cubicBezTo>
                    <a:cubicBezTo>
                      <a:pt x="194" y="67"/>
                      <a:pt x="194" y="67"/>
                      <a:pt x="195" y="67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5" y="68"/>
                      <a:pt x="194" y="68"/>
                      <a:pt x="194" y="69"/>
                    </a:cubicBezTo>
                    <a:cubicBezTo>
                      <a:pt x="193" y="69"/>
                      <a:pt x="193" y="68"/>
                      <a:pt x="193" y="69"/>
                    </a:cubicBezTo>
                    <a:cubicBezTo>
                      <a:pt x="187" y="73"/>
                      <a:pt x="187" y="73"/>
                      <a:pt x="186" y="74"/>
                    </a:cubicBezTo>
                    <a:cubicBezTo>
                      <a:pt x="188" y="74"/>
                      <a:pt x="189" y="72"/>
                      <a:pt x="191" y="73"/>
                    </a:cubicBezTo>
                    <a:cubicBezTo>
                      <a:pt x="190" y="73"/>
                      <a:pt x="189" y="74"/>
                      <a:pt x="187" y="76"/>
                    </a:cubicBezTo>
                    <a:cubicBezTo>
                      <a:pt x="182" y="79"/>
                      <a:pt x="178" y="81"/>
                      <a:pt x="173" y="94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3" y="95"/>
                      <a:pt x="173" y="96"/>
                      <a:pt x="173" y="97"/>
                    </a:cubicBezTo>
                    <a:cubicBezTo>
                      <a:pt x="174" y="97"/>
                      <a:pt x="174" y="97"/>
                      <a:pt x="175" y="96"/>
                    </a:cubicBezTo>
                    <a:cubicBezTo>
                      <a:pt x="175" y="96"/>
                      <a:pt x="175" y="96"/>
                      <a:pt x="176" y="96"/>
                    </a:cubicBezTo>
                    <a:cubicBezTo>
                      <a:pt x="176" y="96"/>
                      <a:pt x="176" y="96"/>
                      <a:pt x="177" y="97"/>
                    </a:cubicBezTo>
                    <a:cubicBezTo>
                      <a:pt x="176" y="97"/>
                      <a:pt x="176" y="98"/>
                      <a:pt x="175" y="99"/>
                    </a:cubicBezTo>
                    <a:cubicBezTo>
                      <a:pt x="176" y="99"/>
                      <a:pt x="176" y="100"/>
                      <a:pt x="177" y="100"/>
                    </a:cubicBezTo>
                    <a:cubicBezTo>
                      <a:pt x="176" y="101"/>
                      <a:pt x="176" y="102"/>
                      <a:pt x="176" y="102"/>
                    </a:cubicBezTo>
                    <a:cubicBezTo>
                      <a:pt x="177" y="102"/>
                      <a:pt x="180" y="102"/>
                      <a:pt x="182" y="100"/>
                    </a:cubicBezTo>
                    <a:cubicBezTo>
                      <a:pt x="182" y="100"/>
                      <a:pt x="182" y="99"/>
                      <a:pt x="183" y="99"/>
                    </a:cubicBezTo>
                    <a:cubicBezTo>
                      <a:pt x="194" y="85"/>
                      <a:pt x="196" y="85"/>
                      <a:pt x="197" y="85"/>
                    </a:cubicBezTo>
                    <a:cubicBezTo>
                      <a:pt x="197" y="85"/>
                      <a:pt x="198" y="85"/>
                      <a:pt x="198" y="85"/>
                    </a:cubicBezTo>
                    <a:cubicBezTo>
                      <a:pt x="201" y="85"/>
                      <a:pt x="203" y="82"/>
                      <a:pt x="205" y="81"/>
                    </a:cubicBezTo>
                    <a:cubicBezTo>
                      <a:pt x="206" y="80"/>
                      <a:pt x="208" y="79"/>
                      <a:pt x="209" y="77"/>
                    </a:cubicBezTo>
                    <a:cubicBezTo>
                      <a:pt x="211" y="76"/>
                      <a:pt x="211" y="76"/>
                      <a:pt x="220" y="70"/>
                    </a:cubicBezTo>
                    <a:cubicBezTo>
                      <a:pt x="221" y="70"/>
                      <a:pt x="222" y="70"/>
                      <a:pt x="223" y="70"/>
                    </a:cubicBezTo>
                    <a:cubicBezTo>
                      <a:pt x="224" y="68"/>
                      <a:pt x="224" y="68"/>
                      <a:pt x="225" y="67"/>
                    </a:cubicBezTo>
                    <a:cubicBezTo>
                      <a:pt x="226" y="67"/>
                      <a:pt x="226" y="67"/>
                      <a:pt x="227" y="68"/>
                    </a:cubicBezTo>
                    <a:cubicBezTo>
                      <a:pt x="225" y="69"/>
                      <a:pt x="225" y="69"/>
                      <a:pt x="225" y="70"/>
                    </a:cubicBezTo>
                    <a:cubicBezTo>
                      <a:pt x="228" y="71"/>
                      <a:pt x="229" y="68"/>
                      <a:pt x="232" y="67"/>
                    </a:cubicBezTo>
                    <a:cubicBezTo>
                      <a:pt x="232" y="67"/>
                      <a:pt x="232" y="67"/>
                      <a:pt x="233" y="67"/>
                    </a:cubicBezTo>
                    <a:cubicBezTo>
                      <a:pt x="234" y="67"/>
                      <a:pt x="234" y="67"/>
                      <a:pt x="235" y="66"/>
                    </a:cubicBezTo>
                    <a:cubicBezTo>
                      <a:pt x="237" y="65"/>
                      <a:pt x="239" y="64"/>
                      <a:pt x="241" y="63"/>
                    </a:cubicBezTo>
                    <a:cubicBezTo>
                      <a:pt x="242" y="63"/>
                      <a:pt x="242" y="63"/>
                      <a:pt x="245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7" y="60"/>
                      <a:pt x="247" y="60"/>
                      <a:pt x="248" y="60"/>
                    </a:cubicBezTo>
                    <a:cubicBezTo>
                      <a:pt x="251" y="58"/>
                      <a:pt x="251" y="58"/>
                      <a:pt x="252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6"/>
                      <a:pt x="252" y="56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8"/>
                      <a:pt x="254" y="58"/>
                      <a:pt x="255" y="58"/>
                    </a:cubicBezTo>
                    <a:cubicBezTo>
                      <a:pt x="255" y="59"/>
                      <a:pt x="255" y="59"/>
                      <a:pt x="255" y="59"/>
                    </a:cubicBezTo>
                    <a:cubicBezTo>
                      <a:pt x="263" y="59"/>
                      <a:pt x="269" y="53"/>
                      <a:pt x="276" y="51"/>
                    </a:cubicBezTo>
                    <a:cubicBezTo>
                      <a:pt x="277" y="51"/>
                      <a:pt x="278" y="51"/>
                      <a:pt x="280" y="51"/>
                    </a:cubicBezTo>
                    <a:cubicBezTo>
                      <a:pt x="283" y="50"/>
                      <a:pt x="283" y="50"/>
                      <a:pt x="284" y="49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3" y="49"/>
                      <a:pt x="282" y="49"/>
                      <a:pt x="281" y="50"/>
                    </a:cubicBezTo>
                    <a:cubicBezTo>
                      <a:pt x="280" y="50"/>
                      <a:pt x="280" y="50"/>
                      <a:pt x="280" y="50"/>
                    </a:cubicBezTo>
                    <a:cubicBezTo>
                      <a:pt x="280" y="50"/>
                      <a:pt x="280" y="50"/>
                      <a:pt x="279" y="50"/>
                    </a:cubicBezTo>
                    <a:cubicBezTo>
                      <a:pt x="279" y="49"/>
                      <a:pt x="279" y="49"/>
                      <a:pt x="279" y="49"/>
                    </a:cubicBezTo>
                    <a:cubicBezTo>
                      <a:pt x="279" y="49"/>
                      <a:pt x="278" y="49"/>
                      <a:pt x="278" y="49"/>
                    </a:cubicBezTo>
                    <a:cubicBezTo>
                      <a:pt x="277" y="48"/>
                      <a:pt x="277" y="48"/>
                      <a:pt x="276" y="48"/>
                    </a:cubicBezTo>
                    <a:cubicBezTo>
                      <a:pt x="276" y="47"/>
                      <a:pt x="276" y="47"/>
                      <a:pt x="276" y="47"/>
                    </a:cubicBezTo>
                    <a:cubicBezTo>
                      <a:pt x="277" y="46"/>
                      <a:pt x="277" y="46"/>
                      <a:pt x="277" y="46"/>
                    </a:cubicBezTo>
                    <a:cubicBezTo>
                      <a:pt x="277" y="46"/>
                      <a:pt x="278" y="46"/>
                      <a:pt x="279" y="45"/>
                    </a:cubicBezTo>
                    <a:cubicBezTo>
                      <a:pt x="280" y="45"/>
                      <a:pt x="280" y="45"/>
                      <a:pt x="280" y="45"/>
                    </a:cubicBezTo>
                    <a:cubicBezTo>
                      <a:pt x="281" y="45"/>
                      <a:pt x="283" y="44"/>
                      <a:pt x="285" y="44"/>
                    </a:cubicBezTo>
                    <a:cubicBezTo>
                      <a:pt x="283" y="46"/>
                      <a:pt x="283" y="46"/>
                      <a:pt x="283" y="47"/>
                    </a:cubicBezTo>
                    <a:cubicBezTo>
                      <a:pt x="283" y="48"/>
                      <a:pt x="283" y="48"/>
                      <a:pt x="283" y="48"/>
                    </a:cubicBezTo>
                    <a:cubicBezTo>
                      <a:pt x="284" y="47"/>
                      <a:pt x="284" y="47"/>
                      <a:pt x="284" y="47"/>
                    </a:cubicBezTo>
                    <a:cubicBezTo>
                      <a:pt x="286" y="45"/>
                      <a:pt x="293" y="46"/>
                      <a:pt x="291" y="42"/>
                    </a:cubicBezTo>
                    <a:cubicBezTo>
                      <a:pt x="293" y="38"/>
                      <a:pt x="293" y="38"/>
                      <a:pt x="293" y="37"/>
                    </a:cubicBezTo>
                    <a:cubicBezTo>
                      <a:pt x="294" y="37"/>
                      <a:pt x="294" y="37"/>
                      <a:pt x="294" y="37"/>
                    </a:cubicBezTo>
                    <a:cubicBezTo>
                      <a:pt x="294" y="38"/>
                      <a:pt x="294" y="38"/>
                      <a:pt x="294" y="38"/>
                    </a:cubicBezTo>
                    <a:cubicBezTo>
                      <a:pt x="295" y="38"/>
                      <a:pt x="295" y="38"/>
                      <a:pt x="296" y="38"/>
                    </a:cubicBezTo>
                    <a:cubicBezTo>
                      <a:pt x="297" y="38"/>
                      <a:pt x="297" y="38"/>
                      <a:pt x="298" y="36"/>
                    </a:cubicBezTo>
                    <a:cubicBezTo>
                      <a:pt x="299" y="36"/>
                      <a:pt x="299" y="36"/>
                      <a:pt x="299" y="35"/>
                    </a:cubicBezTo>
                    <a:cubicBezTo>
                      <a:pt x="300" y="35"/>
                      <a:pt x="301" y="34"/>
                      <a:pt x="301" y="34"/>
                    </a:cubicBezTo>
                    <a:cubicBezTo>
                      <a:pt x="300" y="34"/>
                      <a:pt x="300" y="34"/>
                      <a:pt x="298" y="34"/>
                    </a:cubicBezTo>
                    <a:cubicBezTo>
                      <a:pt x="297" y="34"/>
                      <a:pt x="297" y="34"/>
                      <a:pt x="296" y="34"/>
                    </a:cubicBezTo>
                    <a:cubicBezTo>
                      <a:pt x="297" y="34"/>
                      <a:pt x="297" y="34"/>
                      <a:pt x="299" y="33"/>
                    </a:cubicBezTo>
                    <a:cubicBezTo>
                      <a:pt x="299" y="33"/>
                      <a:pt x="299" y="32"/>
                      <a:pt x="299" y="32"/>
                    </a:cubicBezTo>
                    <a:cubicBezTo>
                      <a:pt x="300" y="32"/>
                      <a:pt x="300" y="32"/>
                      <a:pt x="300" y="32"/>
                    </a:cubicBezTo>
                    <a:cubicBezTo>
                      <a:pt x="301" y="32"/>
                      <a:pt x="301" y="32"/>
                      <a:pt x="302" y="32"/>
                    </a:cubicBezTo>
                    <a:cubicBezTo>
                      <a:pt x="301" y="32"/>
                      <a:pt x="301" y="33"/>
                      <a:pt x="300" y="33"/>
                    </a:cubicBezTo>
                    <a:cubicBezTo>
                      <a:pt x="300" y="33"/>
                      <a:pt x="301" y="33"/>
                      <a:pt x="302" y="33"/>
                    </a:cubicBezTo>
                    <a:cubicBezTo>
                      <a:pt x="303" y="33"/>
                      <a:pt x="303" y="32"/>
                      <a:pt x="304" y="32"/>
                    </a:cubicBezTo>
                    <a:cubicBezTo>
                      <a:pt x="304" y="32"/>
                      <a:pt x="304" y="32"/>
                      <a:pt x="305" y="33"/>
                    </a:cubicBezTo>
                    <a:cubicBezTo>
                      <a:pt x="308" y="32"/>
                      <a:pt x="309" y="31"/>
                      <a:pt x="309" y="30"/>
                    </a:cubicBezTo>
                    <a:cubicBezTo>
                      <a:pt x="308" y="30"/>
                      <a:pt x="307" y="30"/>
                      <a:pt x="307" y="30"/>
                    </a:cubicBezTo>
                    <a:cubicBezTo>
                      <a:pt x="307" y="30"/>
                      <a:pt x="307" y="30"/>
                      <a:pt x="311" y="29"/>
                    </a:cubicBezTo>
                    <a:cubicBezTo>
                      <a:pt x="311" y="29"/>
                      <a:pt x="312" y="29"/>
                      <a:pt x="313" y="29"/>
                    </a:cubicBezTo>
                    <a:cubicBezTo>
                      <a:pt x="313" y="29"/>
                      <a:pt x="313" y="29"/>
                      <a:pt x="313" y="29"/>
                    </a:cubicBezTo>
                    <a:cubicBezTo>
                      <a:pt x="314" y="29"/>
                      <a:pt x="315" y="28"/>
                      <a:pt x="315" y="28"/>
                    </a:cubicBezTo>
                    <a:cubicBezTo>
                      <a:pt x="315" y="27"/>
                      <a:pt x="315" y="27"/>
                      <a:pt x="315" y="27"/>
                    </a:cubicBezTo>
                    <a:cubicBezTo>
                      <a:pt x="316" y="26"/>
                      <a:pt x="316" y="26"/>
                      <a:pt x="318" y="24"/>
                    </a:cubicBezTo>
                    <a:cubicBezTo>
                      <a:pt x="318" y="24"/>
                      <a:pt x="319" y="24"/>
                      <a:pt x="320" y="24"/>
                    </a:cubicBezTo>
                    <a:cubicBezTo>
                      <a:pt x="320" y="24"/>
                      <a:pt x="321" y="23"/>
                      <a:pt x="322" y="22"/>
                    </a:cubicBezTo>
                    <a:cubicBezTo>
                      <a:pt x="322" y="22"/>
                      <a:pt x="323" y="21"/>
                      <a:pt x="324" y="20"/>
                    </a:cubicBezTo>
                    <a:cubicBezTo>
                      <a:pt x="323" y="20"/>
                      <a:pt x="323" y="20"/>
                      <a:pt x="322" y="20"/>
                    </a:cubicBezTo>
                    <a:cubicBezTo>
                      <a:pt x="323" y="20"/>
                      <a:pt x="323" y="20"/>
                      <a:pt x="323" y="19"/>
                    </a:cubicBezTo>
                    <a:cubicBezTo>
                      <a:pt x="323" y="19"/>
                      <a:pt x="323" y="19"/>
                      <a:pt x="323" y="19"/>
                    </a:cubicBezTo>
                    <a:cubicBezTo>
                      <a:pt x="324" y="19"/>
                      <a:pt x="324" y="19"/>
                      <a:pt x="324" y="19"/>
                    </a:cubicBezTo>
                    <a:cubicBezTo>
                      <a:pt x="325" y="18"/>
                      <a:pt x="325" y="18"/>
                      <a:pt x="327" y="18"/>
                    </a:cubicBezTo>
                    <a:cubicBezTo>
                      <a:pt x="327" y="18"/>
                      <a:pt x="327" y="18"/>
                      <a:pt x="328" y="19"/>
                    </a:cubicBezTo>
                    <a:cubicBezTo>
                      <a:pt x="327" y="19"/>
                      <a:pt x="327" y="19"/>
                      <a:pt x="327" y="19"/>
                    </a:cubicBezTo>
                    <a:cubicBezTo>
                      <a:pt x="325" y="20"/>
                      <a:pt x="325" y="20"/>
                      <a:pt x="324" y="21"/>
                    </a:cubicBezTo>
                    <a:cubicBezTo>
                      <a:pt x="324" y="21"/>
                      <a:pt x="324" y="21"/>
                      <a:pt x="324" y="21"/>
                    </a:cubicBezTo>
                    <a:cubicBezTo>
                      <a:pt x="326" y="20"/>
                      <a:pt x="327" y="19"/>
                      <a:pt x="330" y="18"/>
                    </a:cubicBezTo>
                    <a:cubicBezTo>
                      <a:pt x="330" y="18"/>
                      <a:pt x="330" y="17"/>
                      <a:pt x="331" y="17"/>
                    </a:cubicBezTo>
                    <a:cubicBezTo>
                      <a:pt x="331" y="17"/>
                      <a:pt x="331" y="17"/>
                      <a:pt x="331" y="16"/>
                    </a:cubicBezTo>
                    <a:cubicBezTo>
                      <a:pt x="331" y="16"/>
                      <a:pt x="330" y="16"/>
                      <a:pt x="330" y="16"/>
                    </a:cubicBezTo>
                    <a:cubicBezTo>
                      <a:pt x="330" y="16"/>
                      <a:pt x="330" y="16"/>
                      <a:pt x="329" y="16"/>
                    </a:cubicBezTo>
                    <a:cubicBezTo>
                      <a:pt x="330" y="16"/>
                      <a:pt x="330" y="16"/>
                      <a:pt x="331" y="15"/>
                    </a:cubicBezTo>
                    <a:cubicBezTo>
                      <a:pt x="332" y="15"/>
                      <a:pt x="332" y="15"/>
                      <a:pt x="332" y="15"/>
                    </a:cubicBezTo>
                    <a:cubicBezTo>
                      <a:pt x="333" y="15"/>
                      <a:pt x="333" y="15"/>
                      <a:pt x="334" y="14"/>
                    </a:cubicBezTo>
                    <a:cubicBezTo>
                      <a:pt x="333" y="14"/>
                      <a:pt x="333" y="14"/>
                      <a:pt x="330" y="15"/>
                    </a:cubicBezTo>
                    <a:cubicBezTo>
                      <a:pt x="331" y="14"/>
                      <a:pt x="332" y="14"/>
                      <a:pt x="333" y="13"/>
                    </a:cubicBezTo>
                    <a:cubicBezTo>
                      <a:pt x="333" y="13"/>
                      <a:pt x="333" y="13"/>
                      <a:pt x="338" y="11"/>
                    </a:cubicBezTo>
                    <a:cubicBezTo>
                      <a:pt x="339" y="11"/>
                      <a:pt x="339" y="11"/>
                      <a:pt x="339" y="11"/>
                    </a:cubicBezTo>
                    <a:cubicBezTo>
                      <a:pt x="340" y="10"/>
                      <a:pt x="340" y="10"/>
                      <a:pt x="342" y="10"/>
                    </a:cubicBezTo>
                    <a:cubicBezTo>
                      <a:pt x="342" y="10"/>
                      <a:pt x="342" y="10"/>
                      <a:pt x="343" y="10"/>
                    </a:cubicBezTo>
                    <a:cubicBezTo>
                      <a:pt x="343" y="10"/>
                      <a:pt x="346" y="8"/>
                      <a:pt x="353" y="6"/>
                    </a:cubicBezTo>
                    <a:cubicBezTo>
                      <a:pt x="354" y="6"/>
                      <a:pt x="354" y="6"/>
                      <a:pt x="354" y="6"/>
                    </a:cubicBezTo>
                    <a:cubicBezTo>
                      <a:pt x="354" y="6"/>
                      <a:pt x="353" y="6"/>
                      <a:pt x="352" y="6"/>
                    </a:cubicBezTo>
                    <a:cubicBezTo>
                      <a:pt x="352" y="6"/>
                      <a:pt x="352" y="6"/>
                      <a:pt x="352" y="6"/>
                    </a:cubicBezTo>
                    <a:cubicBezTo>
                      <a:pt x="353" y="6"/>
                      <a:pt x="354" y="6"/>
                      <a:pt x="354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6" y="5"/>
                      <a:pt x="358" y="5"/>
                      <a:pt x="359" y="5"/>
                    </a:cubicBezTo>
                    <a:cubicBezTo>
                      <a:pt x="359" y="5"/>
                      <a:pt x="359" y="5"/>
                      <a:pt x="360" y="5"/>
                    </a:cubicBezTo>
                    <a:cubicBezTo>
                      <a:pt x="361" y="5"/>
                      <a:pt x="361" y="5"/>
                      <a:pt x="363" y="4"/>
                    </a:cubicBezTo>
                    <a:moveTo>
                      <a:pt x="346" y="1"/>
                    </a:moveTo>
                    <a:cubicBezTo>
                      <a:pt x="347" y="1"/>
                      <a:pt x="348" y="1"/>
                      <a:pt x="349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4" y="0"/>
                      <a:pt x="355" y="0"/>
                    </a:cubicBezTo>
                    <a:cubicBezTo>
                      <a:pt x="355" y="0"/>
                      <a:pt x="356" y="0"/>
                      <a:pt x="356" y="0"/>
                    </a:cubicBezTo>
                    <a:cubicBezTo>
                      <a:pt x="355" y="0"/>
                      <a:pt x="353" y="0"/>
                      <a:pt x="352" y="0"/>
                    </a:cubicBezTo>
                    <a:cubicBezTo>
                      <a:pt x="353" y="0"/>
                      <a:pt x="353" y="0"/>
                      <a:pt x="354" y="0"/>
                    </a:cubicBezTo>
                    <a:cubicBezTo>
                      <a:pt x="353" y="0"/>
                      <a:pt x="352" y="0"/>
                      <a:pt x="351" y="0"/>
                    </a:cubicBezTo>
                    <a:cubicBezTo>
                      <a:pt x="352" y="0"/>
                      <a:pt x="353" y="0"/>
                      <a:pt x="355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54" y="0"/>
                      <a:pt x="352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1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9" y="0"/>
                      <a:pt x="348" y="0"/>
                      <a:pt x="34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1" y="1"/>
                      <a:pt x="339" y="1"/>
                      <a:pt x="336" y="1"/>
                    </a:cubicBezTo>
                    <a:cubicBezTo>
                      <a:pt x="337" y="1"/>
                      <a:pt x="339" y="1"/>
                      <a:pt x="340" y="1"/>
                    </a:cubicBezTo>
                    <a:cubicBezTo>
                      <a:pt x="340" y="1"/>
                      <a:pt x="340" y="1"/>
                      <a:pt x="340" y="1"/>
                    </a:cubicBezTo>
                    <a:cubicBezTo>
                      <a:pt x="341" y="1"/>
                      <a:pt x="343" y="1"/>
                      <a:pt x="345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3" y="0"/>
                      <a:pt x="341" y="1"/>
                      <a:pt x="339" y="1"/>
                    </a:cubicBezTo>
                    <a:cubicBezTo>
                      <a:pt x="339" y="1"/>
                      <a:pt x="339" y="1"/>
                      <a:pt x="339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1" y="2"/>
                      <a:pt x="331" y="2"/>
                      <a:pt x="331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1" y="3"/>
                      <a:pt x="321" y="3"/>
                      <a:pt x="320" y="3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8" y="3"/>
                      <a:pt x="319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8" y="2"/>
                      <a:pt x="329" y="2"/>
                      <a:pt x="331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28" y="2"/>
                      <a:pt x="326" y="3"/>
                      <a:pt x="324" y="3"/>
                    </a:cubicBezTo>
                    <a:cubicBezTo>
                      <a:pt x="324" y="3"/>
                      <a:pt x="324" y="3"/>
                      <a:pt x="324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8" y="3"/>
                      <a:pt x="317" y="4"/>
                      <a:pt x="317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10" y="5"/>
                      <a:pt x="310" y="5"/>
                      <a:pt x="310" y="5"/>
                    </a:cubicBezTo>
                    <a:cubicBezTo>
                      <a:pt x="307" y="5"/>
                      <a:pt x="307" y="5"/>
                      <a:pt x="307" y="5"/>
                    </a:cubicBezTo>
                    <a:cubicBezTo>
                      <a:pt x="306" y="5"/>
                      <a:pt x="306" y="5"/>
                      <a:pt x="306" y="5"/>
                    </a:cubicBezTo>
                    <a:cubicBezTo>
                      <a:pt x="306" y="6"/>
                      <a:pt x="306" y="6"/>
                      <a:pt x="306" y="6"/>
                    </a:cubicBezTo>
                    <a:cubicBezTo>
                      <a:pt x="308" y="4"/>
                      <a:pt x="311" y="5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7" y="7"/>
                      <a:pt x="296" y="7"/>
                      <a:pt x="294" y="8"/>
                    </a:cubicBezTo>
                    <a:cubicBezTo>
                      <a:pt x="293" y="8"/>
                      <a:pt x="292" y="8"/>
                      <a:pt x="291" y="9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1" y="8"/>
                      <a:pt x="290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2" y="11"/>
                      <a:pt x="284" y="10"/>
                      <a:pt x="285" y="10"/>
                    </a:cubicBezTo>
                    <a:cubicBezTo>
                      <a:pt x="282" y="11"/>
                      <a:pt x="282" y="11"/>
                      <a:pt x="282" y="11"/>
                    </a:cubicBezTo>
                    <a:cubicBezTo>
                      <a:pt x="278" y="11"/>
                      <a:pt x="278" y="11"/>
                      <a:pt x="278" y="11"/>
                    </a:cubicBezTo>
                    <a:cubicBezTo>
                      <a:pt x="278" y="12"/>
                      <a:pt x="278" y="12"/>
                      <a:pt x="278" y="12"/>
                    </a:cubicBezTo>
                    <a:cubicBezTo>
                      <a:pt x="280" y="11"/>
                      <a:pt x="282" y="11"/>
                      <a:pt x="283" y="10"/>
                    </a:cubicBezTo>
                    <a:cubicBezTo>
                      <a:pt x="280" y="11"/>
                      <a:pt x="277" y="12"/>
                      <a:pt x="274" y="12"/>
                    </a:cubicBezTo>
                    <a:cubicBezTo>
                      <a:pt x="271" y="13"/>
                      <a:pt x="271" y="13"/>
                      <a:pt x="271" y="13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5" y="15"/>
                      <a:pt x="266" y="15"/>
                      <a:pt x="267" y="15"/>
                    </a:cubicBezTo>
                    <a:cubicBezTo>
                      <a:pt x="266" y="15"/>
                      <a:pt x="265" y="15"/>
                      <a:pt x="265" y="15"/>
                    </a:cubicBezTo>
                    <a:cubicBezTo>
                      <a:pt x="266" y="15"/>
                      <a:pt x="267" y="15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7" y="15"/>
                    </a:cubicBezTo>
                    <a:cubicBezTo>
                      <a:pt x="267" y="15"/>
                      <a:pt x="267" y="15"/>
                      <a:pt x="267" y="15"/>
                    </a:cubicBezTo>
                    <a:cubicBezTo>
                      <a:pt x="264" y="16"/>
                      <a:pt x="264" y="16"/>
                      <a:pt x="263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8" y="15"/>
                      <a:pt x="268" y="15"/>
                      <a:pt x="271" y="14"/>
                    </a:cubicBezTo>
                    <a:cubicBezTo>
                      <a:pt x="274" y="13"/>
                      <a:pt x="274" y="13"/>
                      <a:pt x="274" y="13"/>
                    </a:cubicBezTo>
                    <a:cubicBezTo>
                      <a:pt x="272" y="14"/>
                      <a:pt x="272" y="14"/>
                      <a:pt x="272" y="14"/>
                    </a:cubicBezTo>
                    <a:cubicBezTo>
                      <a:pt x="276" y="12"/>
                      <a:pt x="276" y="12"/>
                      <a:pt x="276" y="12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8" y="10"/>
                      <a:pt x="291" y="9"/>
                      <a:pt x="293" y="8"/>
                    </a:cubicBezTo>
                    <a:cubicBezTo>
                      <a:pt x="294" y="8"/>
                      <a:pt x="294" y="8"/>
                      <a:pt x="294" y="8"/>
                    </a:cubicBezTo>
                    <a:cubicBezTo>
                      <a:pt x="294" y="8"/>
                      <a:pt x="299" y="7"/>
                      <a:pt x="300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9" y="7"/>
                      <a:pt x="299" y="7"/>
                      <a:pt x="299" y="7"/>
                    </a:cubicBezTo>
                    <a:cubicBezTo>
                      <a:pt x="300" y="7"/>
                      <a:pt x="302" y="6"/>
                      <a:pt x="304" y="6"/>
                    </a:cubicBezTo>
                    <a:cubicBezTo>
                      <a:pt x="304" y="6"/>
                      <a:pt x="304" y="6"/>
                      <a:pt x="304" y="6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7"/>
                      <a:pt x="301" y="7"/>
                      <a:pt x="301" y="7"/>
                    </a:cubicBezTo>
                    <a:cubicBezTo>
                      <a:pt x="302" y="7"/>
                      <a:pt x="304" y="6"/>
                      <a:pt x="305" y="6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9" y="6"/>
                      <a:pt x="309" y="6"/>
                      <a:pt x="309" y="6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8" y="4"/>
                      <a:pt x="318" y="4"/>
                      <a:pt x="318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3" y="3"/>
                      <a:pt x="327" y="3"/>
                      <a:pt x="330" y="3"/>
                    </a:cubicBezTo>
                    <a:cubicBezTo>
                      <a:pt x="331" y="3"/>
                      <a:pt x="331" y="3"/>
                      <a:pt x="331" y="3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3" y="2"/>
                      <a:pt x="334" y="2"/>
                      <a:pt x="335" y="2"/>
                    </a:cubicBezTo>
                    <a:cubicBezTo>
                      <a:pt x="333" y="2"/>
                      <a:pt x="333" y="2"/>
                      <a:pt x="332" y="2"/>
                    </a:cubicBezTo>
                    <a:cubicBezTo>
                      <a:pt x="333" y="2"/>
                      <a:pt x="333" y="2"/>
                      <a:pt x="333" y="2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40" y="2"/>
                      <a:pt x="341" y="1"/>
                    </a:cubicBezTo>
                    <a:cubicBezTo>
                      <a:pt x="342" y="1"/>
                      <a:pt x="342" y="1"/>
                      <a:pt x="346" y="1"/>
                    </a:cubicBezTo>
                    <a:moveTo>
                      <a:pt x="300" y="6"/>
                    </a:moveTo>
                    <a:cubicBezTo>
                      <a:pt x="301" y="6"/>
                      <a:pt x="303" y="6"/>
                      <a:pt x="304" y="6"/>
                    </a:cubicBezTo>
                    <a:cubicBezTo>
                      <a:pt x="305" y="5"/>
                      <a:pt x="306" y="5"/>
                      <a:pt x="308" y="5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11" y="4"/>
                      <a:pt x="312" y="4"/>
                      <a:pt x="313" y="4"/>
                    </a:cubicBezTo>
                    <a:cubicBezTo>
                      <a:pt x="314" y="4"/>
                      <a:pt x="315" y="4"/>
                      <a:pt x="315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3" y="4"/>
                      <a:pt x="319" y="3"/>
                      <a:pt x="324" y="2"/>
                    </a:cubicBezTo>
                    <a:cubicBezTo>
                      <a:pt x="326" y="2"/>
                      <a:pt x="328" y="2"/>
                      <a:pt x="331" y="2"/>
                    </a:cubicBezTo>
                    <a:cubicBezTo>
                      <a:pt x="330" y="2"/>
                      <a:pt x="329" y="2"/>
                      <a:pt x="328" y="2"/>
                    </a:cubicBezTo>
                    <a:cubicBezTo>
                      <a:pt x="328" y="2"/>
                      <a:pt x="328" y="2"/>
                      <a:pt x="328" y="2"/>
                    </a:cubicBezTo>
                    <a:cubicBezTo>
                      <a:pt x="327" y="2"/>
                      <a:pt x="326" y="2"/>
                      <a:pt x="325" y="2"/>
                    </a:cubicBezTo>
                    <a:cubicBezTo>
                      <a:pt x="325" y="2"/>
                      <a:pt x="325" y="2"/>
                      <a:pt x="325" y="2"/>
                    </a:cubicBezTo>
                    <a:cubicBezTo>
                      <a:pt x="323" y="2"/>
                      <a:pt x="321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8" y="5"/>
                      <a:pt x="308" y="5"/>
                      <a:pt x="307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1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2" y="8"/>
                      <a:pt x="293" y="8"/>
                      <a:pt x="294" y="8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6" y="7"/>
                      <a:pt x="297" y="7"/>
                      <a:pt x="298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8" y="7"/>
                      <a:pt x="299" y="7"/>
                      <a:pt x="300" y="6"/>
                    </a:cubicBezTo>
                    <a:moveTo>
                      <a:pt x="275" y="12"/>
                    </a:moveTo>
                    <a:cubicBezTo>
                      <a:pt x="277" y="11"/>
                      <a:pt x="280" y="11"/>
                      <a:pt x="282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75" y="12"/>
                      <a:pt x="275" y="12"/>
                      <a:pt x="275" y="12"/>
                    </a:cubicBezTo>
                    <a:moveTo>
                      <a:pt x="251" y="20"/>
                    </a:moveTo>
                    <a:cubicBezTo>
                      <a:pt x="251" y="20"/>
                      <a:pt x="251" y="20"/>
                      <a:pt x="251" y="20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9" y="17"/>
                      <a:pt x="259" y="17"/>
                      <a:pt x="259" y="17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60" y="16"/>
                      <a:pt x="260" y="16"/>
                      <a:pt x="260" y="16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45" y="21"/>
                      <a:pt x="245" y="21"/>
                      <a:pt x="245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6" y="21"/>
                      <a:pt x="247" y="21"/>
                      <a:pt x="248" y="21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2"/>
                      <a:pt x="249" y="21"/>
                      <a:pt x="251" y="20"/>
                    </a:cubicBezTo>
                    <a:moveTo>
                      <a:pt x="179" y="56"/>
                    </a:moveTo>
                    <a:cubicBezTo>
                      <a:pt x="182" y="54"/>
                      <a:pt x="182" y="54"/>
                      <a:pt x="182" y="54"/>
                    </a:cubicBezTo>
                    <a:cubicBezTo>
                      <a:pt x="186" y="52"/>
                      <a:pt x="186" y="52"/>
                      <a:pt x="186" y="52"/>
                    </a:cubicBezTo>
                    <a:cubicBezTo>
                      <a:pt x="185" y="52"/>
                      <a:pt x="185" y="52"/>
                      <a:pt x="180" y="54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77" y="57"/>
                      <a:pt x="177" y="57"/>
                      <a:pt x="177" y="57"/>
                    </a:cubicBezTo>
                    <a:cubicBezTo>
                      <a:pt x="179" y="56"/>
                      <a:pt x="179" y="56"/>
                      <a:pt x="179" y="56"/>
                    </a:cubicBezTo>
                    <a:moveTo>
                      <a:pt x="156" y="69"/>
                    </a:move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59" y="66"/>
                      <a:pt x="159" y="66"/>
                      <a:pt x="159" y="66"/>
                    </a:cubicBezTo>
                    <a:cubicBezTo>
                      <a:pt x="156" y="69"/>
                      <a:pt x="156" y="69"/>
                      <a:pt x="156" y="69"/>
                    </a:cubicBezTo>
                    <a:close/>
                    <a:moveTo>
                      <a:pt x="6" y="417"/>
                    </a:moveTo>
                    <a:cubicBezTo>
                      <a:pt x="5" y="413"/>
                      <a:pt x="5" y="413"/>
                      <a:pt x="5" y="413"/>
                    </a:cubicBezTo>
                    <a:cubicBezTo>
                      <a:pt x="5" y="409"/>
                      <a:pt x="5" y="409"/>
                      <a:pt x="5" y="409"/>
                    </a:cubicBezTo>
                    <a:cubicBezTo>
                      <a:pt x="4" y="409"/>
                      <a:pt x="4" y="409"/>
                      <a:pt x="4" y="409"/>
                    </a:cubicBezTo>
                    <a:cubicBezTo>
                      <a:pt x="3" y="408"/>
                      <a:pt x="3" y="408"/>
                      <a:pt x="3" y="408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1" y="398"/>
                      <a:pt x="1" y="398"/>
                      <a:pt x="1" y="398"/>
                    </a:cubicBezTo>
                    <a:cubicBezTo>
                      <a:pt x="1" y="394"/>
                      <a:pt x="1" y="394"/>
                      <a:pt x="1" y="394"/>
                    </a:cubicBezTo>
                    <a:cubicBezTo>
                      <a:pt x="1" y="392"/>
                      <a:pt x="1" y="389"/>
                      <a:pt x="1" y="387"/>
                    </a:cubicBezTo>
                    <a:cubicBezTo>
                      <a:pt x="1" y="379"/>
                      <a:pt x="1" y="379"/>
                      <a:pt x="1" y="379"/>
                    </a:cubicBezTo>
                    <a:cubicBezTo>
                      <a:pt x="1" y="378"/>
                      <a:pt x="1" y="376"/>
                      <a:pt x="1" y="374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76"/>
                      <a:pt x="1" y="389"/>
                      <a:pt x="1" y="399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4" y="419"/>
                      <a:pt x="4" y="419"/>
                      <a:pt x="4" y="419"/>
                    </a:cubicBezTo>
                    <a:cubicBezTo>
                      <a:pt x="5" y="421"/>
                      <a:pt x="5" y="421"/>
                      <a:pt x="5" y="421"/>
                    </a:cubicBezTo>
                    <a:cubicBezTo>
                      <a:pt x="4" y="416"/>
                      <a:pt x="4" y="416"/>
                      <a:pt x="4" y="416"/>
                    </a:cubicBezTo>
                    <a:cubicBezTo>
                      <a:pt x="4" y="413"/>
                      <a:pt x="4" y="413"/>
                      <a:pt x="4" y="413"/>
                    </a:cubicBezTo>
                    <a:cubicBezTo>
                      <a:pt x="5" y="414"/>
                      <a:pt x="5" y="414"/>
                      <a:pt x="5" y="414"/>
                    </a:cubicBezTo>
                    <a:cubicBezTo>
                      <a:pt x="5" y="417"/>
                      <a:pt x="5" y="417"/>
                      <a:pt x="5" y="417"/>
                    </a:cubicBezTo>
                    <a:cubicBezTo>
                      <a:pt x="6" y="417"/>
                      <a:pt x="6" y="417"/>
                      <a:pt x="6" y="417"/>
                    </a:cubicBezTo>
                    <a:moveTo>
                      <a:pt x="182" y="64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88" y="60"/>
                      <a:pt x="187" y="60"/>
                      <a:pt x="187" y="60"/>
                    </a:cubicBezTo>
                    <a:cubicBezTo>
                      <a:pt x="187" y="59"/>
                      <a:pt x="188" y="59"/>
                      <a:pt x="189" y="58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3" y="52"/>
                      <a:pt x="193" y="52"/>
                      <a:pt x="193" y="52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5" y="51"/>
                      <a:pt x="195" y="51"/>
                      <a:pt x="194" y="51"/>
                    </a:cubicBezTo>
                    <a:cubicBezTo>
                      <a:pt x="194" y="51"/>
                      <a:pt x="194" y="51"/>
                      <a:pt x="194" y="51"/>
                    </a:cubicBezTo>
                    <a:cubicBezTo>
                      <a:pt x="196" y="50"/>
                      <a:pt x="197" y="49"/>
                      <a:pt x="199" y="48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202" y="47"/>
                      <a:pt x="202" y="47"/>
                      <a:pt x="202" y="47"/>
                    </a:cubicBezTo>
                    <a:cubicBezTo>
                      <a:pt x="202" y="46"/>
                      <a:pt x="202" y="46"/>
                      <a:pt x="202" y="46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5" y="45"/>
                      <a:pt x="205" y="45"/>
                      <a:pt x="205" y="45"/>
                    </a:cubicBezTo>
                    <a:cubicBezTo>
                      <a:pt x="208" y="43"/>
                      <a:pt x="208" y="43"/>
                      <a:pt x="208" y="43"/>
                    </a:cubicBezTo>
                    <a:cubicBezTo>
                      <a:pt x="208" y="42"/>
                      <a:pt x="208" y="42"/>
                      <a:pt x="208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12" y="39"/>
                      <a:pt x="212" y="39"/>
                      <a:pt x="212" y="39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7" y="37"/>
                      <a:pt x="217" y="37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6" y="36"/>
                      <a:pt x="216" y="36"/>
                      <a:pt x="216" y="36"/>
                    </a:cubicBezTo>
                    <a:cubicBezTo>
                      <a:pt x="220" y="34"/>
                      <a:pt x="220" y="34"/>
                      <a:pt x="220" y="34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26" y="30"/>
                      <a:pt x="226" y="30"/>
                      <a:pt x="226" y="30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7" y="29"/>
                      <a:pt x="227" y="29"/>
                      <a:pt x="227" y="29"/>
                    </a:cubicBezTo>
                    <a:cubicBezTo>
                      <a:pt x="232" y="27"/>
                      <a:pt x="232" y="27"/>
                      <a:pt x="232" y="27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6" y="29"/>
                      <a:pt x="226" y="29"/>
                      <a:pt x="226" y="29"/>
                    </a:cubicBezTo>
                    <a:cubicBezTo>
                      <a:pt x="221" y="31"/>
                      <a:pt x="221" y="31"/>
                      <a:pt x="221" y="31"/>
                    </a:cubicBezTo>
                    <a:cubicBezTo>
                      <a:pt x="218" y="33"/>
                      <a:pt x="218" y="33"/>
                      <a:pt x="218" y="33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28" y="28"/>
                      <a:pt x="228" y="28"/>
                      <a:pt x="228" y="28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5"/>
                      <a:pt x="212" y="35"/>
                      <a:pt x="212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9" y="37"/>
                      <a:pt x="209" y="37"/>
                      <a:pt x="209" y="37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6" y="38"/>
                      <a:pt x="206" y="38"/>
                      <a:pt x="206" y="38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7" y="49"/>
                      <a:pt x="187" y="49"/>
                      <a:pt x="187" y="49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2" y="51"/>
                      <a:pt x="171" y="59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6" y="68"/>
                      <a:pt x="154" y="70"/>
                      <a:pt x="152" y="71"/>
                    </a:cubicBezTo>
                    <a:cubicBezTo>
                      <a:pt x="151" y="72"/>
                      <a:pt x="151" y="72"/>
                      <a:pt x="151" y="72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5"/>
                      <a:pt x="147" y="75"/>
                      <a:pt x="147" y="75"/>
                    </a:cubicBezTo>
                    <a:cubicBezTo>
                      <a:pt x="147" y="76"/>
                      <a:pt x="146" y="76"/>
                      <a:pt x="145" y="77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2" y="65"/>
                      <a:pt x="163" y="64"/>
                      <a:pt x="164" y="63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5" y="63"/>
                      <a:pt x="165" y="63"/>
                      <a:pt x="165" y="63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4" y="57"/>
                      <a:pt x="174" y="57"/>
                      <a:pt x="174" y="57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201" y="42"/>
                      <a:pt x="201" y="42"/>
                      <a:pt x="201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4" y="40"/>
                      <a:pt x="204" y="40"/>
                      <a:pt x="204" y="40"/>
                    </a:cubicBezTo>
                    <a:cubicBezTo>
                      <a:pt x="205" y="40"/>
                      <a:pt x="205" y="40"/>
                      <a:pt x="205" y="40"/>
                    </a:cubicBezTo>
                    <a:cubicBezTo>
                      <a:pt x="201" y="43"/>
                      <a:pt x="201" y="43"/>
                      <a:pt x="201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196" y="45"/>
                      <a:pt x="196" y="45"/>
                      <a:pt x="196" y="45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88" y="51"/>
                      <a:pt x="188" y="51"/>
                      <a:pt x="188" y="51"/>
                    </a:cubicBezTo>
                    <a:cubicBezTo>
                      <a:pt x="187" y="52"/>
                      <a:pt x="187" y="52"/>
                      <a:pt x="187" y="52"/>
                    </a:cubicBezTo>
                    <a:cubicBezTo>
                      <a:pt x="184" y="54"/>
                      <a:pt x="184" y="54"/>
                      <a:pt x="184" y="54"/>
                    </a:cubicBezTo>
                    <a:cubicBezTo>
                      <a:pt x="179" y="57"/>
                      <a:pt x="179" y="57"/>
                      <a:pt x="179" y="57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7" y="69"/>
                      <a:pt x="156" y="70"/>
                      <a:pt x="155" y="71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8" y="70"/>
                      <a:pt x="158" y="70"/>
                      <a:pt x="158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8" y="72"/>
                      <a:pt x="158" y="72"/>
                      <a:pt x="158" y="72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1" y="78"/>
                      <a:pt x="151" y="78"/>
                      <a:pt x="151" y="78"/>
                    </a:cubicBezTo>
                    <a:cubicBezTo>
                      <a:pt x="148" y="81"/>
                      <a:pt x="148" y="81"/>
                      <a:pt x="148" y="81"/>
                    </a:cubicBezTo>
                    <a:cubicBezTo>
                      <a:pt x="148" y="81"/>
                      <a:pt x="149" y="81"/>
                      <a:pt x="149" y="81"/>
                    </a:cubicBezTo>
                    <a:cubicBezTo>
                      <a:pt x="145" y="85"/>
                      <a:pt x="145" y="85"/>
                      <a:pt x="145" y="85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6" y="87"/>
                      <a:pt x="146" y="87"/>
                      <a:pt x="146" y="87"/>
                    </a:cubicBezTo>
                    <a:cubicBezTo>
                      <a:pt x="149" y="85"/>
                      <a:pt x="149" y="85"/>
                      <a:pt x="149" y="85"/>
                    </a:cubicBezTo>
                    <a:cubicBezTo>
                      <a:pt x="153" y="80"/>
                      <a:pt x="153" y="80"/>
                      <a:pt x="153" y="80"/>
                    </a:cubicBezTo>
                    <a:cubicBezTo>
                      <a:pt x="154" y="78"/>
                      <a:pt x="154" y="78"/>
                      <a:pt x="154" y="78"/>
                    </a:cubicBezTo>
                    <a:cubicBezTo>
                      <a:pt x="157" y="76"/>
                      <a:pt x="157" y="76"/>
                      <a:pt x="157" y="76"/>
                    </a:cubicBezTo>
                    <a:cubicBezTo>
                      <a:pt x="155" y="78"/>
                      <a:pt x="155" y="78"/>
                      <a:pt x="155" y="78"/>
                    </a:cubicBezTo>
                    <a:cubicBezTo>
                      <a:pt x="153" y="82"/>
                      <a:pt x="153" y="82"/>
                      <a:pt x="153" y="82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3" y="83"/>
                      <a:pt x="155" y="82"/>
                      <a:pt x="156" y="80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8" y="69"/>
                      <a:pt x="168" y="69"/>
                      <a:pt x="168" y="69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9" y="61"/>
                      <a:pt x="179" y="61"/>
                      <a:pt x="179" y="61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0" y="70"/>
                      <a:pt x="170" y="70"/>
                      <a:pt x="170" y="70"/>
                    </a:cubicBezTo>
                    <a:cubicBezTo>
                      <a:pt x="171" y="70"/>
                      <a:pt x="171" y="70"/>
                      <a:pt x="171" y="70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9" y="65"/>
                      <a:pt x="179" y="65"/>
                      <a:pt x="179" y="65"/>
                    </a:cubicBezTo>
                    <a:cubicBezTo>
                      <a:pt x="182" y="64"/>
                      <a:pt x="182" y="64"/>
                      <a:pt x="182" y="64"/>
                    </a:cubicBezTo>
                    <a:cubicBezTo>
                      <a:pt x="182" y="64"/>
                      <a:pt x="182" y="64"/>
                      <a:pt x="182" y="64"/>
                    </a:cubicBezTo>
                    <a:moveTo>
                      <a:pt x="110" y="148"/>
                    </a:moveTo>
                    <a:cubicBezTo>
                      <a:pt x="112" y="146"/>
                      <a:pt x="112" y="146"/>
                      <a:pt x="112" y="146"/>
                    </a:cubicBezTo>
                    <a:cubicBezTo>
                      <a:pt x="113" y="144"/>
                      <a:pt x="113" y="144"/>
                      <a:pt x="113" y="144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17" y="135"/>
                      <a:pt x="117" y="135"/>
                      <a:pt x="117" y="135"/>
                    </a:cubicBezTo>
                    <a:cubicBezTo>
                      <a:pt x="116" y="135"/>
                      <a:pt x="115" y="135"/>
                      <a:pt x="115" y="135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8"/>
                      <a:pt x="108" y="138"/>
                      <a:pt x="108" y="138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21" y="131"/>
                      <a:pt x="121" y="131"/>
                      <a:pt x="121" y="131"/>
                    </a:cubicBezTo>
                    <a:cubicBezTo>
                      <a:pt x="119" y="130"/>
                      <a:pt x="119" y="130"/>
                      <a:pt x="119" y="130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18" y="127"/>
                      <a:pt x="118" y="127"/>
                      <a:pt x="118" y="127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22" y="119"/>
                      <a:pt x="122" y="119"/>
                      <a:pt x="122" y="119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5" y="116"/>
                      <a:pt x="125" y="116"/>
                      <a:pt x="125" y="116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3" y="101"/>
                      <a:pt x="133" y="101"/>
                      <a:pt x="133" y="101"/>
                    </a:cubicBezTo>
                    <a:cubicBezTo>
                      <a:pt x="132" y="102"/>
                      <a:pt x="130" y="103"/>
                      <a:pt x="129" y="104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2" y="108"/>
                      <a:pt x="122" y="108"/>
                      <a:pt x="122" y="108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30" y="98"/>
                      <a:pt x="132" y="96"/>
                      <a:pt x="134" y="94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8" y="89"/>
                      <a:pt x="138" y="89"/>
                      <a:pt x="138" y="89"/>
                    </a:cubicBezTo>
                    <a:cubicBezTo>
                      <a:pt x="141" y="85"/>
                      <a:pt x="141" y="85"/>
                      <a:pt x="141" y="85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2" y="83"/>
                      <a:pt x="142" y="83"/>
                      <a:pt x="142" y="83"/>
                    </a:cubicBezTo>
                    <a:cubicBezTo>
                      <a:pt x="141" y="83"/>
                      <a:pt x="141" y="83"/>
                      <a:pt x="141" y="83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5" y="87"/>
                      <a:pt x="135" y="87"/>
                      <a:pt x="135" y="87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03"/>
                      <a:pt x="117" y="103"/>
                      <a:pt x="117" y="103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7" y="115"/>
                      <a:pt x="105" y="116"/>
                      <a:pt x="103" y="118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95" y="126"/>
                      <a:pt x="95" y="126"/>
                      <a:pt x="95" y="126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89" y="133"/>
                      <a:pt x="87" y="135"/>
                      <a:pt x="85" y="137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77" y="148"/>
                      <a:pt x="77" y="148"/>
                      <a:pt x="77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80" y="143"/>
                      <a:pt x="80" y="143"/>
                      <a:pt x="80" y="14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4" y="137"/>
                      <a:pt x="85" y="135"/>
                      <a:pt x="86" y="134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92" y="126"/>
                      <a:pt x="85" y="135"/>
                      <a:pt x="79" y="142"/>
                    </a:cubicBezTo>
                    <a:cubicBezTo>
                      <a:pt x="67" y="158"/>
                      <a:pt x="67" y="158"/>
                      <a:pt x="47" y="190"/>
                    </a:cubicBezTo>
                    <a:cubicBezTo>
                      <a:pt x="37" y="208"/>
                      <a:pt x="37" y="208"/>
                      <a:pt x="23" y="243"/>
                    </a:cubicBezTo>
                    <a:cubicBezTo>
                      <a:pt x="19" y="253"/>
                      <a:pt x="15" y="267"/>
                      <a:pt x="12" y="277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2" y="278"/>
                      <a:pt x="12" y="278"/>
                      <a:pt x="12" y="278"/>
                    </a:cubicBezTo>
                    <a:cubicBezTo>
                      <a:pt x="12" y="277"/>
                      <a:pt x="12" y="277"/>
                      <a:pt x="12" y="277"/>
                    </a:cubicBezTo>
                    <a:cubicBezTo>
                      <a:pt x="11" y="281"/>
                      <a:pt x="11" y="281"/>
                      <a:pt x="11" y="281"/>
                    </a:cubicBezTo>
                    <a:cubicBezTo>
                      <a:pt x="10" y="286"/>
                      <a:pt x="10" y="286"/>
                      <a:pt x="10" y="286"/>
                    </a:cubicBezTo>
                    <a:cubicBezTo>
                      <a:pt x="10" y="288"/>
                      <a:pt x="10" y="289"/>
                      <a:pt x="9" y="291"/>
                    </a:cubicBezTo>
                    <a:cubicBezTo>
                      <a:pt x="9" y="294"/>
                      <a:pt x="9" y="294"/>
                      <a:pt x="9" y="294"/>
                    </a:cubicBezTo>
                    <a:cubicBezTo>
                      <a:pt x="8" y="297"/>
                      <a:pt x="8" y="297"/>
                      <a:pt x="8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" y="304"/>
                      <a:pt x="7" y="304"/>
                      <a:pt x="7" y="304"/>
                    </a:cubicBezTo>
                    <a:cubicBezTo>
                      <a:pt x="7" y="306"/>
                      <a:pt x="7" y="306"/>
                      <a:pt x="7" y="306"/>
                    </a:cubicBezTo>
                    <a:cubicBezTo>
                      <a:pt x="6" y="310"/>
                      <a:pt x="6" y="310"/>
                      <a:pt x="6" y="310"/>
                    </a:cubicBezTo>
                    <a:cubicBezTo>
                      <a:pt x="6" y="311"/>
                      <a:pt x="6" y="311"/>
                      <a:pt x="6" y="311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8" y="304"/>
                      <a:pt x="8" y="304"/>
                      <a:pt x="8" y="304"/>
                    </a:cubicBezTo>
                    <a:cubicBezTo>
                      <a:pt x="9" y="298"/>
                      <a:pt x="9" y="298"/>
                      <a:pt x="9" y="298"/>
                    </a:cubicBezTo>
                    <a:cubicBezTo>
                      <a:pt x="10" y="291"/>
                      <a:pt x="10" y="291"/>
                      <a:pt x="10" y="291"/>
                    </a:cubicBezTo>
                    <a:cubicBezTo>
                      <a:pt x="12" y="283"/>
                      <a:pt x="12" y="283"/>
                      <a:pt x="12" y="283"/>
                    </a:cubicBezTo>
                    <a:cubicBezTo>
                      <a:pt x="12" y="280"/>
                      <a:pt x="13" y="277"/>
                      <a:pt x="14" y="274"/>
                    </a:cubicBezTo>
                    <a:cubicBezTo>
                      <a:pt x="15" y="272"/>
                      <a:pt x="15" y="270"/>
                      <a:pt x="16" y="268"/>
                    </a:cubicBezTo>
                    <a:cubicBezTo>
                      <a:pt x="18" y="262"/>
                      <a:pt x="18" y="262"/>
                      <a:pt x="18" y="262"/>
                    </a:cubicBezTo>
                    <a:cubicBezTo>
                      <a:pt x="19" y="260"/>
                      <a:pt x="19" y="260"/>
                      <a:pt x="19" y="260"/>
                    </a:cubicBezTo>
                    <a:cubicBezTo>
                      <a:pt x="21" y="255"/>
                      <a:pt x="21" y="255"/>
                      <a:pt x="21" y="255"/>
                    </a:cubicBezTo>
                    <a:cubicBezTo>
                      <a:pt x="23" y="252"/>
                      <a:pt x="23" y="252"/>
                      <a:pt x="23" y="252"/>
                    </a:cubicBezTo>
                    <a:cubicBezTo>
                      <a:pt x="24" y="250"/>
                      <a:pt x="24" y="250"/>
                      <a:pt x="24" y="250"/>
                    </a:cubicBezTo>
                    <a:cubicBezTo>
                      <a:pt x="26" y="246"/>
                      <a:pt x="26" y="246"/>
                      <a:pt x="26" y="246"/>
                    </a:cubicBezTo>
                    <a:cubicBezTo>
                      <a:pt x="27" y="244"/>
                      <a:pt x="27" y="244"/>
                      <a:pt x="27" y="244"/>
                    </a:cubicBezTo>
                    <a:cubicBezTo>
                      <a:pt x="29" y="237"/>
                      <a:pt x="29" y="237"/>
                      <a:pt x="29" y="237"/>
                    </a:cubicBezTo>
                    <a:cubicBezTo>
                      <a:pt x="30" y="235"/>
                      <a:pt x="30" y="235"/>
                      <a:pt x="30" y="235"/>
                    </a:cubicBezTo>
                    <a:cubicBezTo>
                      <a:pt x="31" y="231"/>
                      <a:pt x="31" y="231"/>
                      <a:pt x="31" y="231"/>
                    </a:cubicBezTo>
                    <a:cubicBezTo>
                      <a:pt x="32" y="228"/>
                      <a:pt x="32" y="228"/>
                      <a:pt x="32" y="228"/>
                    </a:cubicBezTo>
                    <a:cubicBezTo>
                      <a:pt x="34" y="226"/>
                      <a:pt x="34" y="226"/>
                      <a:pt x="34" y="226"/>
                    </a:cubicBezTo>
                    <a:cubicBezTo>
                      <a:pt x="32" y="231"/>
                      <a:pt x="32" y="231"/>
                      <a:pt x="32" y="231"/>
                    </a:cubicBezTo>
                    <a:cubicBezTo>
                      <a:pt x="35" y="226"/>
                      <a:pt x="35" y="226"/>
                      <a:pt x="35" y="226"/>
                    </a:cubicBezTo>
                    <a:cubicBezTo>
                      <a:pt x="37" y="223"/>
                      <a:pt x="37" y="223"/>
                      <a:pt x="37" y="223"/>
                    </a:cubicBezTo>
                    <a:cubicBezTo>
                      <a:pt x="38" y="220"/>
                      <a:pt x="38" y="220"/>
                      <a:pt x="38" y="220"/>
                    </a:cubicBezTo>
                    <a:cubicBezTo>
                      <a:pt x="42" y="212"/>
                      <a:pt x="42" y="212"/>
                      <a:pt x="42" y="212"/>
                    </a:cubicBezTo>
                    <a:cubicBezTo>
                      <a:pt x="43" y="212"/>
                      <a:pt x="43" y="212"/>
                      <a:pt x="44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8" y="209"/>
                      <a:pt x="48" y="209"/>
                      <a:pt x="48" y="209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52" y="199"/>
                      <a:pt x="52" y="199"/>
                      <a:pt x="52" y="199"/>
                    </a:cubicBezTo>
                    <a:cubicBezTo>
                      <a:pt x="56" y="194"/>
                      <a:pt x="56" y="194"/>
                      <a:pt x="56" y="194"/>
                    </a:cubicBezTo>
                    <a:cubicBezTo>
                      <a:pt x="56" y="194"/>
                      <a:pt x="57" y="194"/>
                      <a:pt x="57" y="194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0" y="192"/>
                      <a:pt x="60" y="192"/>
                      <a:pt x="60" y="192"/>
                    </a:cubicBezTo>
                    <a:cubicBezTo>
                      <a:pt x="63" y="189"/>
                      <a:pt x="63" y="189"/>
                      <a:pt x="63" y="189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68" y="186"/>
                      <a:pt x="69" y="186"/>
                      <a:pt x="70" y="187"/>
                    </a:cubicBezTo>
                    <a:cubicBezTo>
                      <a:pt x="70" y="188"/>
                      <a:pt x="69" y="188"/>
                      <a:pt x="69" y="189"/>
                    </a:cubicBezTo>
                    <a:cubicBezTo>
                      <a:pt x="68" y="189"/>
                      <a:pt x="67" y="189"/>
                      <a:pt x="66" y="189"/>
                    </a:cubicBezTo>
                    <a:cubicBezTo>
                      <a:pt x="63" y="192"/>
                      <a:pt x="63" y="192"/>
                      <a:pt x="61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64" y="195"/>
                      <a:pt x="64" y="195"/>
                      <a:pt x="64" y="195"/>
                    </a:cubicBezTo>
                    <a:cubicBezTo>
                      <a:pt x="66" y="193"/>
                      <a:pt x="66" y="193"/>
                      <a:pt x="66" y="193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3" y="178"/>
                      <a:pt x="83" y="178"/>
                      <a:pt x="83" y="178"/>
                    </a:cubicBezTo>
                    <a:cubicBezTo>
                      <a:pt x="80" y="179"/>
                      <a:pt x="80" y="179"/>
                      <a:pt x="80" y="179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73" y="184"/>
                      <a:pt x="73" y="184"/>
                      <a:pt x="73" y="184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6" y="171"/>
                      <a:pt x="76" y="171"/>
                      <a:pt x="76" y="171"/>
                    </a:cubicBezTo>
                    <a:cubicBezTo>
                      <a:pt x="80" y="168"/>
                      <a:pt x="80" y="168"/>
                      <a:pt x="80" y="168"/>
                    </a:cubicBezTo>
                    <a:cubicBezTo>
                      <a:pt x="83" y="163"/>
                      <a:pt x="83" y="163"/>
                      <a:pt x="83" y="163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78" y="164"/>
                      <a:pt x="78" y="164"/>
                      <a:pt x="78" y="164"/>
                    </a:cubicBezTo>
                    <a:cubicBezTo>
                      <a:pt x="73" y="168"/>
                      <a:pt x="73" y="168"/>
                      <a:pt x="73" y="168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6" y="175"/>
                      <a:pt x="66" y="175"/>
                      <a:pt x="66" y="175"/>
                    </a:cubicBezTo>
                    <a:cubicBezTo>
                      <a:pt x="69" y="171"/>
                      <a:pt x="69" y="171"/>
                      <a:pt x="69" y="171"/>
                    </a:cubicBezTo>
                    <a:cubicBezTo>
                      <a:pt x="71" y="169"/>
                      <a:pt x="71" y="169"/>
                      <a:pt x="71" y="169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71" y="167"/>
                      <a:pt x="72" y="167"/>
                      <a:pt x="72" y="167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8" y="161"/>
                      <a:pt x="78" y="161"/>
                      <a:pt x="78" y="161"/>
                    </a:cubicBezTo>
                    <a:cubicBezTo>
                      <a:pt x="80" y="161"/>
                      <a:pt x="80" y="161"/>
                      <a:pt x="80" y="161"/>
                    </a:cubicBezTo>
                    <a:cubicBezTo>
                      <a:pt x="83" y="157"/>
                      <a:pt x="83" y="157"/>
                      <a:pt x="83" y="15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7" y="156"/>
                      <a:pt x="87" y="156"/>
                    </a:cubicBezTo>
                    <a:cubicBezTo>
                      <a:pt x="92" y="156"/>
                      <a:pt x="92" y="156"/>
                      <a:pt x="92" y="156"/>
                    </a:cubicBezTo>
                    <a:cubicBezTo>
                      <a:pt x="93" y="157"/>
                      <a:pt x="93" y="157"/>
                      <a:pt x="93" y="157"/>
                    </a:cubicBezTo>
                    <a:cubicBezTo>
                      <a:pt x="95" y="157"/>
                      <a:pt x="95" y="157"/>
                      <a:pt x="95" y="157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104" y="150"/>
                      <a:pt x="104" y="150"/>
                      <a:pt x="104" y="150"/>
                    </a:cubicBezTo>
                    <a:cubicBezTo>
                      <a:pt x="107" y="150"/>
                      <a:pt x="107" y="150"/>
                      <a:pt x="107" y="150"/>
                    </a:cubicBezTo>
                    <a:cubicBezTo>
                      <a:pt x="110" y="148"/>
                      <a:pt x="110" y="148"/>
                      <a:pt x="110" y="148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$ľiḋê">
              <a:extLst>
                <a:ext uri="{FF2B5EF4-FFF2-40B4-BE49-F238E27FC236}">
                  <a16:creationId xmlns="" xmlns:a16="http://schemas.microsoft.com/office/drawing/2014/main" id="{244CF90F-DB7F-4D75-A9B0-18612D8E5E2C}"/>
                </a:ext>
              </a:extLst>
            </p:cNvPr>
            <p:cNvGrpSpPr/>
            <p:nvPr/>
          </p:nvGrpSpPr>
          <p:grpSpPr>
            <a:xfrm>
              <a:off x="714375" y="2130872"/>
              <a:ext cx="3070442" cy="381345"/>
              <a:chOff x="316322" y="1997706"/>
              <a:chExt cx="2302834" cy="286009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="" xmlns:a16="http://schemas.microsoft.com/office/drawing/2014/main" id="{E65A3A29-385E-49AB-A317-D52A6C2EDEEB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="" xmlns:a16="http://schemas.microsoft.com/office/drawing/2014/main" id="{45D6FA6D-BC80-447E-9893-9DA603B02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322" y="2283715"/>
                <a:ext cx="2066612" cy="0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îšlîďê">
              <a:extLst>
                <a:ext uri="{FF2B5EF4-FFF2-40B4-BE49-F238E27FC236}">
                  <a16:creationId xmlns="" xmlns:a16="http://schemas.microsoft.com/office/drawing/2014/main" id="{F1B0CB32-7A75-414A-B54D-2F0A9C3FC38C}"/>
                </a:ext>
              </a:extLst>
            </p:cNvPr>
            <p:cNvGrpSpPr/>
            <p:nvPr/>
          </p:nvGrpSpPr>
          <p:grpSpPr>
            <a:xfrm>
              <a:off x="3639519" y="1224000"/>
              <a:ext cx="963275" cy="963272"/>
              <a:chOff x="3639519" y="1224000"/>
              <a:chExt cx="963275" cy="963272"/>
            </a:xfrm>
          </p:grpSpPr>
          <p:sp>
            <p:nvSpPr>
              <p:cNvPr id="50" name="í$ḷîḓè">
                <a:extLst>
                  <a:ext uri="{FF2B5EF4-FFF2-40B4-BE49-F238E27FC236}">
                    <a16:creationId xmlns="" xmlns:a16="http://schemas.microsoft.com/office/drawing/2014/main" id="{F5752166-2D83-43C5-9A6F-2EF9E809B65E}"/>
                  </a:ext>
                </a:extLst>
              </p:cNvPr>
              <p:cNvSpPr/>
              <p:nvPr/>
            </p:nvSpPr>
            <p:spPr>
              <a:xfrm>
                <a:off x="3639519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ṧļíďe">
                <a:extLst>
                  <a:ext uri="{FF2B5EF4-FFF2-40B4-BE49-F238E27FC236}">
                    <a16:creationId xmlns="" xmlns:a16="http://schemas.microsoft.com/office/drawing/2014/main" id="{B1A54644-8B62-4123-8D55-372224898EA6}"/>
                  </a:ext>
                </a:extLst>
              </p:cNvPr>
              <p:cNvSpPr/>
              <p:nvPr/>
            </p:nvSpPr>
            <p:spPr bwMode="auto">
              <a:xfrm>
                <a:off x="3860105" y="1461029"/>
                <a:ext cx="522103" cy="489215"/>
              </a:xfrm>
              <a:custGeom>
                <a:avLst/>
                <a:gdLst/>
                <a:ahLst/>
                <a:cxnLst>
                  <a:cxn ang="0">
                    <a:pos x="65" y="22"/>
                  </a:cxn>
                  <a:cxn ang="0">
                    <a:pos x="26" y="45"/>
                  </a:cxn>
                  <a:cxn ang="0">
                    <a:pos x="0" y="26"/>
                  </a:cxn>
                  <a:cxn ang="0">
                    <a:pos x="39" y="0"/>
                  </a:cxn>
                  <a:cxn ang="0">
                    <a:pos x="65" y="22"/>
                  </a:cxn>
                  <a:cxn ang="0">
                    <a:pos x="65" y="69"/>
                  </a:cxn>
                  <a:cxn ang="0">
                    <a:pos x="39" y="91"/>
                  </a:cxn>
                  <a:cxn ang="0">
                    <a:pos x="0" y="67"/>
                  </a:cxn>
                  <a:cxn ang="0">
                    <a:pos x="26" y="45"/>
                  </a:cxn>
                  <a:cxn ang="0">
                    <a:pos x="65" y="69"/>
                  </a:cxn>
                  <a:cxn ang="0">
                    <a:pos x="101" y="97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26" y="97"/>
                  </a:cxn>
                  <a:cxn ang="0">
                    <a:pos x="26" y="89"/>
                  </a:cxn>
                  <a:cxn ang="0">
                    <a:pos x="39" y="95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91" y="95"/>
                  </a:cxn>
                  <a:cxn ang="0">
                    <a:pos x="101" y="89"/>
                  </a:cxn>
                  <a:cxn ang="0">
                    <a:pos x="101" y="97"/>
                  </a:cxn>
                  <a:cxn ang="0">
                    <a:pos x="127" y="26"/>
                  </a:cxn>
                  <a:cxn ang="0">
                    <a:pos x="101" y="45"/>
                  </a:cxn>
                  <a:cxn ang="0">
                    <a:pos x="65" y="22"/>
                  </a:cxn>
                  <a:cxn ang="0">
                    <a:pos x="91" y="0"/>
                  </a:cxn>
                  <a:cxn ang="0">
                    <a:pos x="127" y="26"/>
                  </a:cxn>
                  <a:cxn ang="0">
                    <a:pos x="127" y="67"/>
                  </a:cxn>
                  <a:cxn ang="0">
                    <a:pos x="91" y="91"/>
                  </a:cxn>
                  <a:cxn ang="0">
                    <a:pos x="65" y="69"/>
                  </a:cxn>
                  <a:cxn ang="0">
                    <a:pos x="101" y="45"/>
                  </a:cxn>
                  <a:cxn ang="0">
                    <a:pos x="127" y="67"/>
                  </a:cxn>
                </a:cxnLst>
                <a:rect l="0" t="0" r="r" b="b"/>
                <a:pathLst>
                  <a:path w="127" h="119">
                    <a:moveTo>
                      <a:pt x="65" y="22"/>
                    </a:moveTo>
                    <a:lnTo>
                      <a:pt x="26" y="45"/>
                    </a:lnTo>
                    <a:lnTo>
                      <a:pt x="0" y="26"/>
                    </a:lnTo>
                    <a:lnTo>
                      <a:pt x="39" y="0"/>
                    </a:lnTo>
                    <a:lnTo>
                      <a:pt x="65" y="22"/>
                    </a:lnTo>
                    <a:close/>
                    <a:moveTo>
                      <a:pt x="65" y="69"/>
                    </a:moveTo>
                    <a:lnTo>
                      <a:pt x="39" y="91"/>
                    </a:lnTo>
                    <a:lnTo>
                      <a:pt x="0" y="67"/>
                    </a:lnTo>
                    <a:lnTo>
                      <a:pt x="26" y="45"/>
                    </a:lnTo>
                    <a:lnTo>
                      <a:pt x="65" y="69"/>
                    </a:lnTo>
                    <a:close/>
                    <a:moveTo>
                      <a:pt x="101" y="97"/>
                    </a:move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26" y="97"/>
                    </a:lnTo>
                    <a:lnTo>
                      <a:pt x="26" y="89"/>
                    </a:lnTo>
                    <a:lnTo>
                      <a:pt x="39" y="95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91" y="95"/>
                    </a:lnTo>
                    <a:lnTo>
                      <a:pt x="101" y="89"/>
                    </a:lnTo>
                    <a:lnTo>
                      <a:pt x="101" y="97"/>
                    </a:lnTo>
                    <a:close/>
                    <a:moveTo>
                      <a:pt x="127" y="26"/>
                    </a:moveTo>
                    <a:lnTo>
                      <a:pt x="101" y="45"/>
                    </a:lnTo>
                    <a:lnTo>
                      <a:pt x="65" y="22"/>
                    </a:lnTo>
                    <a:lnTo>
                      <a:pt x="91" y="0"/>
                    </a:lnTo>
                    <a:lnTo>
                      <a:pt x="127" y="26"/>
                    </a:lnTo>
                    <a:close/>
                    <a:moveTo>
                      <a:pt x="127" y="67"/>
                    </a:moveTo>
                    <a:lnTo>
                      <a:pt x="91" y="91"/>
                    </a:lnTo>
                    <a:lnTo>
                      <a:pt x="65" y="69"/>
                    </a:lnTo>
                    <a:lnTo>
                      <a:pt x="101" y="45"/>
                    </a:lnTo>
                    <a:lnTo>
                      <a:pt x="127" y="6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9" name="ï$1íḋé">
              <a:extLst>
                <a:ext uri="{FF2B5EF4-FFF2-40B4-BE49-F238E27FC236}">
                  <a16:creationId xmlns=""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73100" y="1461030"/>
              <a:ext cx="2474714" cy="1050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200" b="1" dirty="0" smtClean="0">
                  <a:solidFill>
                    <a:srgbClr val="0070C0"/>
                  </a:solidFill>
                </a:rPr>
                <a:t>Install chaincode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200" b="1" dirty="0" smtClean="0">
                  <a:solidFill>
                    <a:srgbClr val="0070C0"/>
                  </a:solidFill>
                </a:rPr>
                <a:t>to only one node</a:t>
              </a:r>
              <a:endParaRPr lang="en-US" altLang="zh-CN" sz="22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10" name="ïṣḷíḋè">
              <a:extLst>
                <a:ext uri="{FF2B5EF4-FFF2-40B4-BE49-F238E27FC236}">
                  <a16:creationId xmlns="" xmlns:a16="http://schemas.microsoft.com/office/drawing/2014/main" id="{12DD2FFE-E83B-4BDC-9963-3649D64AA6BC}"/>
                </a:ext>
              </a:extLst>
            </p:cNvPr>
            <p:cNvGrpSpPr/>
            <p:nvPr/>
          </p:nvGrpSpPr>
          <p:grpSpPr>
            <a:xfrm flipH="1">
              <a:off x="8390999" y="2130872"/>
              <a:ext cx="3129489" cy="381345"/>
              <a:chOff x="272037" y="1997706"/>
              <a:chExt cx="2347119" cy="286009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="" xmlns:a16="http://schemas.microsoft.com/office/drawing/2014/main" id="{44F17FEC-B0BF-4D80-B00D-6D0892849FCD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="" xmlns:a16="http://schemas.microsoft.com/office/drawing/2014/main" id="{FEADB770-0174-4CCA-8ABC-C21E1D38A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iṩľiďe">
              <a:extLst>
                <a:ext uri="{FF2B5EF4-FFF2-40B4-BE49-F238E27FC236}">
                  <a16:creationId xmlns="" xmlns:a16="http://schemas.microsoft.com/office/drawing/2014/main" id="{C2D93A04-4294-4104-9E78-E80E61E0D3BF}"/>
                </a:ext>
              </a:extLst>
            </p:cNvPr>
            <p:cNvGrpSpPr/>
            <p:nvPr/>
          </p:nvGrpSpPr>
          <p:grpSpPr>
            <a:xfrm>
              <a:off x="7554932" y="1224000"/>
              <a:ext cx="963275" cy="963272"/>
              <a:chOff x="7554932" y="1224000"/>
              <a:chExt cx="963275" cy="963272"/>
            </a:xfrm>
          </p:grpSpPr>
          <p:sp>
            <p:nvSpPr>
              <p:cNvPr id="44" name="íşḻíḋe">
                <a:extLst>
                  <a:ext uri="{FF2B5EF4-FFF2-40B4-BE49-F238E27FC236}">
                    <a16:creationId xmlns="" xmlns:a16="http://schemas.microsoft.com/office/drawing/2014/main" id="{B6E5A2AF-B5F1-49DE-BAA0-29627008128E}"/>
                  </a:ext>
                </a:extLst>
              </p:cNvPr>
              <p:cNvSpPr/>
              <p:nvPr/>
            </p:nvSpPr>
            <p:spPr>
              <a:xfrm flipH="1">
                <a:off x="7554932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ṣļiḓê">
                <a:extLst>
                  <a:ext uri="{FF2B5EF4-FFF2-40B4-BE49-F238E27FC236}">
                    <a16:creationId xmlns="" xmlns:a16="http://schemas.microsoft.com/office/drawing/2014/main" id="{65C60C6B-F87F-4735-9E30-C9037FE12B6E}"/>
                  </a:ext>
                </a:extLst>
              </p:cNvPr>
              <p:cNvSpPr/>
              <p:nvPr/>
            </p:nvSpPr>
            <p:spPr bwMode="auto">
              <a:xfrm>
                <a:off x="7821599" y="1490666"/>
                <a:ext cx="429941" cy="429941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3" y="44"/>
                  </a:cxn>
                  <a:cxn ang="0">
                    <a:pos x="33" y="64"/>
                  </a:cxn>
                  <a:cxn ang="0">
                    <a:pos x="32" y="64"/>
                  </a:cxn>
                  <a:cxn ang="0">
                    <a:pos x="30" y="64"/>
                  </a:cxn>
                  <a:cxn ang="0">
                    <a:pos x="1" y="44"/>
                  </a:cxn>
                  <a:cxn ang="0">
                    <a:pos x="0" y="42"/>
                  </a:cxn>
                  <a:cxn ang="0">
                    <a:pos x="0" y="23"/>
                  </a:cxn>
                  <a:cxn ang="0">
                    <a:pos x="1" y="20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33" y="1"/>
                  </a:cxn>
                  <a:cxn ang="0">
                    <a:pos x="63" y="20"/>
                  </a:cxn>
                  <a:cxn ang="0">
                    <a:pos x="64" y="23"/>
                  </a:cxn>
                  <a:cxn ang="0">
                    <a:pos x="64" y="42"/>
                  </a:cxn>
                  <a:cxn ang="0">
                    <a:pos x="12" y="32"/>
                  </a:cxn>
                  <a:cxn ang="0">
                    <a:pos x="5" y="28"/>
                  </a:cxn>
                  <a:cxn ang="0">
                    <a:pos x="5" y="37"/>
                  </a:cxn>
                  <a:cxn ang="0">
                    <a:pos x="12" y="32"/>
                  </a:cxn>
                  <a:cxn ang="0">
                    <a:pos x="29" y="21"/>
                  </a:cxn>
                  <a:cxn ang="0">
                    <a:pos x="29" y="8"/>
                  </a:cxn>
                  <a:cxn ang="0">
                    <a:pos x="7" y="23"/>
                  </a:cxn>
                  <a:cxn ang="0">
                    <a:pos x="17" y="29"/>
                  </a:cxn>
                  <a:cxn ang="0">
                    <a:pos x="29" y="21"/>
                  </a:cxn>
                  <a:cxn ang="0">
                    <a:pos x="29" y="56"/>
                  </a:cxn>
                  <a:cxn ang="0">
                    <a:pos x="29" y="44"/>
                  </a:cxn>
                  <a:cxn ang="0">
                    <a:pos x="17" y="36"/>
                  </a:cxn>
                  <a:cxn ang="0">
                    <a:pos x="7" y="42"/>
                  </a:cxn>
                  <a:cxn ang="0">
                    <a:pos x="29" y="56"/>
                  </a:cxn>
                  <a:cxn ang="0">
                    <a:pos x="41" y="32"/>
                  </a:cxn>
                  <a:cxn ang="0">
                    <a:pos x="32" y="26"/>
                  </a:cxn>
                  <a:cxn ang="0">
                    <a:pos x="22" y="32"/>
                  </a:cxn>
                  <a:cxn ang="0">
                    <a:pos x="32" y="39"/>
                  </a:cxn>
                  <a:cxn ang="0">
                    <a:pos x="41" y="32"/>
                  </a:cxn>
                  <a:cxn ang="0">
                    <a:pos x="56" y="23"/>
                  </a:cxn>
                  <a:cxn ang="0">
                    <a:pos x="35" y="8"/>
                  </a:cxn>
                  <a:cxn ang="0">
                    <a:pos x="35" y="21"/>
                  </a:cxn>
                  <a:cxn ang="0">
                    <a:pos x="46" y="29"/>
                  </a:cxn>
                  <a:cxn ang="0">
                    <a:pos x="56" y="23"/>
                  </a:cxn>
                  <a:cxn ang="0">
                    <a:pos x="56" y="42"/>
                  </a:cxn>
                  <a:cxn ang="0">
                    <a:pos x="46" y="36"/>
                  </a:cxn>
                  <a:cxn ang="0">
                    <a:pos x="35" y="44"/>
                  </a:cxn>
                  <a:cxn ang="0">
                    <a:pos x="35" y="56"/>
                  </a:cxn>
                  <a:cxn ang="0">
                    <a:pos x="56" y="42"/>
                  </a:cxn>
                  <a:cxn ang="0">
                    <a:pos x="58" y="37"/>
                  </a:cxn>
                  <a:cxn ang="0">
                    <a:pos x="58" y="28"/>
                  </a:cxn>
                  <a:cxn ang="0">
                    <a:pos x="51" y="32"/>
                  </a:cxn>
                  <a:cxn ang="0">
                    <a:pos x="58" y="37"/>
                  </a:cxn>
                </a:cxnLst>
                <a:rect l="0" t="0" r="r" b="b"/>
                <a:pathLst>
                  <a:path w="64" h="64">
                    <a:moveTo>
                      <a:pt x="64" y="42"/>
                    </a:moveTo>
                    <a:cubicBezTo>
                      <a:pt x="64" y="43"/>
                      <a:pt x="63" y="44"/>
                      <a:pt x="63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2" y="64"/>
                      <a:pt x="32" y="64"/>
                    </a:cubicBezTo>
                    <a:cubicBezTo>
                      <a:pt x="31" y="64"/>
                      <a:pt x="31" y="64"/>
                      <a:pt x="30" y="6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1"/>
                      <a:pt x="31" y="0"/>
                      <a:pt x="32" y="0"/>
                    </a:cubicBezTo>
                    <a:cubicBezTo>
                      <a:pt x="32" y="0"/>
                      <a:pt x="33" y="1"/>
                      <a:pt x="33" y="1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1"/>
                      <a:pt x="64" y="22"/>
                      <a:pt x="64" y="23"/>
                    </a:cubicBezTo>
                    <a:lnTo>
                      <a:pt x="64" y="42"/>
                    </a:lnTo>
                    <a:close/>
                    <a:moveTo>
                      <a:pt x="12" y="32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37"/>
                      <a:pt x="5" y="37"/>
                      <a:pt x="5" y="37"/>
                    </a:cubicBezTo>
                    <a:lnTo>
                      <a:pt x="12" y="32"/>
                    </a:lnTo>
                    <a:close/>
                    <a:moveTo>
                      <a:pt x="29" y="21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7" y="29"/>
                      <a:pt x="17" y="29"/>
                      <a:pt x="17" y="29"/>
                    </a:cubicBezTo>
                    <a:lnTo>
                      <a:pt x="29" y="21"/>
                    </a:lnTo>
                    <a:close/>
                    <a:moveTo>
                      <a:pt x="29" y="56"/>
                    </a:moveTo>
                    <a:cubicBezTo>
                      <a:pt x="29" y="44"/>
                      <a:pt x="29" y="44"/>
                      <a:pt x="29" y="44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7" y="42"/>
                      <a:pt x="7" y="42"/>
                      <a:pt x="7" y="42"/>
                    </a:cubicBezTo>
                    <a:lnTo>
                      <a:pt x="29" y="56"/>
                    </a:lnTo>
                    <a:close/>
                    <a:moveTo>
                      <a:pt x="41" y="32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32" y="39"/>
                      <a:pt x="32" y="39"/>
                      <a:pt x="32" y="39"/>
                    </a:cubicBezTo>
                    <a:lnTo>
                      <a:pt x="41" y="32"/>
                    </a:lnTo>
                    <a:close/>
                    <a:moveTo>
                      <a:pt x="56" y="23"/>
                    </a:moveTo>
                    <a:cubicBezTo>
                      <a:pt x="35" y="8"/>
                      <a:pt x="35" y="8"/>
                      <a:pt x="35" y="8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6" y="29"/>
                      <a:pt x="46" y="29"/>
                      <a:pt x="46" y="29"/>
                    </a:cubicBezTo>
                    <a:lnTo>
                      <a:pt x="56" y="23"/>
                    </a:lnTo>
                    <a:close/>
                    <a:moveTo>
                      <a:pt x="56" y="42"/>
                    </a:moveTo>
                    <a:cubicBezTo>
                      <a:pt x="46" y="36"/>
                      <a:pt x="46" y="36"/>
                      <a:pt x="46" y="36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5" y="56"/>
                      <a:pt x="35" y="56"/>
                      <a:pt x="35" y="56"/>
                    </a:cubicBezTo>
                    <a:lnTo>
                      <a:pt x="56" y="42"/>
                    </a:lnTo>
                    <a:close/>
                    <a:moveTo>
                      <a:pt x="58" y="37"/>
                    </a:moveTo>
                    <a:cubicBezTo>
                      <a:pt x="58" y="28"/>
                      <a:pt x="58" y="28"/>
                      <a:pt x="58" y="28"/>
                    </a:cubicBezTo>
                    <a:cubicBezTo>
                      <a:pt x="51" y="32"/>
                      <a:pt x="51" y="32"/>
                      <a:pt x="51" y="32"/>
                    </a:cubicBezTo>
                    <a:lnTo>
                      <a:pt x="58" y="3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="" xmlns:a16="http://schemas.microsoft.com/office/drawing/2014/main" id="{90873E03-9552-42A1-BE4D-5E9E0E428219}"/>
                </a:ext>
              </a:extLst>
            </p:cNvPr>
            <p:cNvCxnSpPr/>
            <p:nvPr/>
          </p:nvCxnSpPr>
          <p:spPr>
            <a:xfrm flipH="1">
              <a:off x="997782" y="3691933"/>
              <a:ext cx="2073852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í$liḍe">
              <a:extLst>
                <a:ext uri="{FF2B5EF4-FFF2-40B4-BE49-F238E27FC236}">
                  <a16:creationId xmlns="" xmlns:a16="http://schemas.microsoft.com/office/drawing/2014/main" id="{1E379003-4B98-4FD2-9C01-1C8C1D263288}"/>
                </a:ext>
              </a:extLst>
            </p:cNvPr>
            <p:cNvGrpSpPr/>
            <p:nvPr/>
          </p:nvGrpSpPr>
          <p:grpSpPr>
            <a:xfrm>
              <a:off x="3147814" y="3210297"/>
              <a:ext cx="963275" cy="963272"/>
              <a:chOff x="3071633" y="3210297"/>
              <a:chExt cx="963275" cy="963272"/>
            </a:xfrm>
          </p:grpSpPr>
          <p:sp>
            <p:nvSpPr>
              <p:cNvPr id="42" name="ïṡlíḋè">
                <a:extLst>
                  <a:ext uri="{FF2B5EF4-FFF2-40B4-BE49-F238E27FC236}">
                    <a16:creationId xmlns="" xmlns:a16="http://schemas.microsoft.com/office/drawing/2014/main" id="{58F2EF1B-C6A1-4755-B6C4-D1828A2320D3}"/>
                  </a:ext>
                </a:extLst>
              </p:cNvPr>
              <p:cNvSpPr/>
              <p:nvPr/>
            </p:nvSpPr>
            <p:spPr>
              <a:xfrm>
                <a:off x="3071633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="" xmlns:a16="http://schemas.microsoft.com/office/drawing/2014/main" id="{D6A3D59D-2ED8-4FF1-A0B0-0B081670A9E1}"/>
                  </a:ext>
                </a:extLst>
              </p:cNvPr>
              <p:cNvSpPr/>
              <p:nvPr/>
            </p:nvSpPr>
            <p:spPr bwMode="auto">
              <a:xfrm>
                <a:off x="3381820" y="3513514"/>
                <a:ext cx="342900" cy="356839"/>
              </a:xfrm>
              <a:custGeom>
                <a:avLst/>
                <a:gdLst/>
                <a:ahLst/>
                <a:cxnLst>
                  <a:cxn ang="0">
                    <a:pos x="56" y="5"/>
                  </a:cxn>
                  <a:cxn ang="0">
                    <a:pos x="33" y="27"/>
                  </a:cxn>
                  <a:cxn ang="0">
                    <a:pos x="33" y="55"/>
                  </a:cxn>
                  <a:cxn ang="0">
                    <a:pos x="45" y="55"/>
                  </a:cxn>
                  <a:cxn ang="0">
                    <a:pos x="47" y="57"/>
                  </a:cxn>
                  <a:cxn ang="0">
                    <a:pos x="45" y="59"/>
                  </a:cxn>
                  <a:cxn ang="0">
                    <a:pos x="13" y="59"/>
                  </a:cxn>
                  <a:cxn ang="0">
                    <a:pos x="10" y="57"/>
                  </a:cxn>
                  <a:cxn ang="0">
                    <a:pos x="13" y="55"/>
                  </a:cxn>
                  <a:cxn ang="0">
                    <a:pos x="24" y="55"/>
                  </a:cxn>
                  <a:cxn ang="0">
                    <a:pos x="24" y="27"/>
                  </a:cxn>
                  <a:cxn ang="0">
                    <a:pos x="2" y="5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54" y="0"/>
                  </a:cxn>
                  <a:cxn ang="0">
                    <a:pos x="57" y="2"/>
                  </a:cxn>
                  <a:cxn ang="0">
                    <a:pos x="56" y="5"/>
                  </a:cxn>
                </a:cxnLst>
                <a:rect l="0" t="0" r="r" b="b"/>
                <a:pathLst>
                  <a:path w="57" h="59">
                    <a:moveTo>
                      <a:pt x="56" y="5"/>
                    </a:move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5"/>
                      <a:pt x="47" y="56"/>
                      <a:pt x="47" y="57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2" y="59"/>
                      <a:pt x="10" y="58"/>
                      <a:pt x="10" y="57"/>
                    </a:cubicBezTo>
                    <a:cubicBezTo>
                      <a:pt x="10" y="56"/>
                      <a:pt x="12" y="55"/>
                      <a:pt x="13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7" y="0"/>
                      <a:pt x="57" y="2"/>
                    </a:cubicBezTo>
                    <a:cubicBezTo>
                      <a:pt x="57" y="3"/>
                      <a:pt x="57" y="4"/>
                      <a:pt x="56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="" xmlns:a16="http://schemas.microsoft.com/office/drawing/2014/main" id="{C92FA93A-320E-4777-911E-EB34FE2D6C10}"/>
                </a:ext>
              </a:extLst>
            </p:cNvPr>
            <p:cNvCxnSpPr/>
            <p:nvPr/>
          </p:nvCxnSpPr>
          <p:spPr>
            <a:xfrm>
              <a:off x="9120367" y="3691933"/>
              <a:ext cx="2073852" cy="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slîḑe">
              <a:extLst>
                <a:ext uri="{FF2B5EF4-FFF2-40B4-BE49-F238E27FC236}">
                  <a16:creationId xmlns="" xmlns:a16="http://schemas.microsoft.com/office/drawing/2014/main" id="{52A81866-DAE6-49F0-B45B-9D6FCF5CA426}"/>
                </a:ext>
              </a:extLst>
            </p:cNvPr>
            <p:cNvGrpSpPr/>
            <p:nvPr/>
          </p:nvGrpSpPr>
          <p:grpSpPr>
            <a:xfrm>
              <a:off x="8077014" y="3210297"/>
              <a:ext cx="963275" cy="963272"/>
              <a:chOff x="8102185" y="3210297"/>
              <a:chExt cx="963275" cy="963272"/>
            </a:xfrm>
          </p:grpSpPr>
          <p:sp>
            <p:nvSpPr>
              <p:cNvPr id="38" name="îśḻídê">
                <a:extLst>
                  <a:ext uri="{FF2B5EF4-FFF2-40B4-BE49-F238E27FC236}">
                    <a16:creationId xmlns="" xmlns:a16="http://schemas.microsoft.com/office/drawing/2014/main" id="{2AAA982D-23A6-47F3-A9BB-F3B0FA0617B1}"/>
                  </a:ext>
                </a:extLst>
              </p:cNvPr>
              <p:cNvSpPr/>
              <p:nvPr/>
            </p:nvSpPr>
            <p:spPr>
              <a:xfrm flipH="1">
                <a:off x="8102185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ṧľiḍê">
                <a:extLst>
                  <a:ext uri="{FF2B5EF4-FFF2-40B4-BE49-F238E27FC236}">
                    <a16:creationId xmlns="" xmlns:a16="http://schemas.microsoft.com/office/drawing/2014/main" id="{3F5C7207-527F-4669-A037-B940CBAC6A45}"/>
                  </a:ext>
                </a:extLst>
              </p:cNvPr>
              <p:cNvSpPr/>
              <p:nvPr/>
            </p:nvSpPr>
            <p:spPr bwMode="auto">
              <a:xfrm>
                <a:off x="8344096" y="3484046"/>
                <a:ext cx="479455" cy="415777"/>
              </a:xfrm>
              <a:custGeom>
                <a:avLst/>
                <a:gdLst/>
                <a:ahLst/>
                <a:cxnLst>
                  <a:cxn ang="0">
                    <a:pos x="59" y="26"/>
                  </a:cxn>
                  <a:cxn ang="0">
                    <a:pos x="57" y="28"/>
                  </a:cxn>
                  <a:cxn ang="0">
                    <a:pos x="20" y="32"/>
                  </a:cxn>
                  <a:cxn ang="0">
                    <a:pos x="20" y="35"/>
                  </a:cxn>
                  <a:cxn ang="0">
                    <a:pos x="19" y="37"/>
                  </a:cxn>
                  <a:cxn ang="0">
                    <a:pos x="52" y="37"/>
                  </a:cxn>
                  <a:cxn ang="0">
                    <a:pos x="55" y="39"/>
                  </a:cxn>
                  <a:cxn ang="0">
                    <a:pos x="52" y="42"/>
                  </a:cxn>
                  <a:cxn ang="0">
                    <a:pos x="16" y="42"/>
                  </a:cxn>
                  <a:cxn ang="0">
                    <a:pos x="13" y="39"/>
                  </a:cxn>
                  <a:cxn ang="0">
                    <a:pos x="16" y="34"/>
                  </a:cxn>
                  <a:cxn ang="0">
                    <a:pos x="9" y="5"/>
                  </a:cxn>
                  <a:cxn ang="0">
                    <a:pos x="2" y="5"/>
                  </a:cxn>
                  <a:cxn ang="0">
                    <a:pos x="0" y="3"/>
                  </a:cxn>
                  <a:cxn ang="0">
                    <a:pos x="2" y="0"/>
                  </a:cxn>
                  <a:cxn ang="0">
                    <a:pos x="11" y="0"/>
                  </a:cxn>
                  <a:cxn ang="0">
                    <a:pos x="14" y="5"/>
                  </a:cxn>
                  <a:cxn ang="0">
                    <a:pos x="57" y="5"/>
                  </a:cxn>
                  <a:cxn ang="0">
                    <a:pos x="59" y="7"/>
                  </a:cxn>
                  <a:cxn ang="0">
                    <a:pos x="59" y="26"/>
                  </a:cxn>
                  <a:cxn ang="0">
                    <a:pos x="18" y="51"/>
                  </a:cxn>
                  <a:cxn ang="0">
                    <a:pos x="13" y="46"/>
                  </a:cxn>
                  <a:cxn ang="0">
                    <a:pos x="18" y="42"/>
                  </a:cxn>
                  <a:cxn ang="0">
                    <a:pos x="23" y="46"/>
                  </a:cxn>
                  <a:cxn ang="0">
                    <a:pos x="18" y="51"/>
                  </a:cxn>
                  <a:cxn ang="0">
                    <a:pos x="50" y="51"/>
                  </a:cxn>
                  <a:cxn ang="0">
                    <a:pos x="45" y="46"/>
                  </a:cxn>
                  <a:cxn ang="0">
                    <a:pos x="50" y="42"/>
                  </a:cxn>
                  <a:cxn ang="0">
                    <a:pos x="55" y="46"/>
                  </a:cxn>
                  <a:cxn ang="0">
                    <a:pos x="50" y="51"/>
                  </a:cxn>
                </a:cxnLst>
                <a:rect l="0" t="0" r="r" b="b"/>
                <a:pathLst>
                  <a:path w="59" h="51">
                    <a:moveTo>
                      <a:pt x="59" y="26"/>
                    </a:moveTo>
                    <a:cubicBezTo>
                      <a:pt x="59" y="27"/>
                      <a:pt x="58" y="28"/>
                      <a:pt x="57" y="28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4"/>
                      <a:pt x="20" y="35"/>
                    </a:cubicBezTo>
                    <a:cubicBezTo>
                      <a:pt x="20" y="36"/>
                      <a:pt x="20" y="36"/>
                      <a:pt x="19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7"/>
                      <a:pt x="55" y="38"/>
                      <a:pt x="55" y="39"/>
                    </a:cubicBezTo>
                    <a:cubicBezTo>
                      <a:pt x="55" y="41"/>
                      <a:pt x="54" y="42"/>
                      <a:pt x="5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3" y="41"/>
                      <a:pt x="13" y="39"/>
                    </a:cubicBezTo>
                    <a:cubicBezTo>
                      <a:pt x="13" y="38"/>
                      <a:pt x="15" y="35"/>
                      <a:pt x="16" y="3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3"/>
                      <a:pt x="14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8" y="5"/>
                      <a:pt x="59" y="6"/>
                      <a:pt x="59" y="7"/>
                    </a:cubicBezTo>
                    <a:lnTo>
                      <a:pt x="59" y="26"/>
                    </a:lnTo>
                    <a:close/>
                    <a:moveTo>
                      <a:pt x="18" y="51"/>
                    </a:moveTo>
                    <a:cubicBezTo>
                      <a:pt x="16" y="51"/>
                      <a:pt x="13" y="49"/>
                      <a:pt x="13" y="46"/>
                    </a:cubicBezTo>
                    <a:cubicBezTo>
                      <a:pt x="13" y="44"/>
                      <a:pt x="16" y="42"/>
                      <a:pt x="18" y="42"/>
                    </a:cubicBezTo>
                    <a:cubicBezTo>
                      <a:pt x="21" y="42"/>
                      <a:pt x="23" y="44"/>
                      <a:pt x="23" y="46"/>
                    </a:cubicBezTo>
                    <a:cubicBezTo>
                      <a:pt x="23" y="49"/>
                      <a:pt x="21" y="51"/>
                      <a:pt x="18" y="51"/>
                    </a:cubicBezTo>
                    <a:close/>
                    <a:moveTo>
                      <a:pt x="50" y="51"/>
                    </a:moveTo>
                    <a:cubicBezTo>
                      <a:pt x="47" y="51"/>
                      <a:pt x="45" y="49"/>
                      <a:pt x="45" y="46"/>
                    </a:cubicBezTo>
                    <a:cubicBezTo>
                      <a:pt x="45" y="44"/>
                      <a:pt x="47" y="42"/>
                      <a:pt x="50" y="42"/>
                    </a:cubicBezTo>
                    <a:cubicBezTo>
                      <a:pt x="53" y="42"/>
                      <a:pt x="55" y="44"/>
                      <a:pt x="55" y="46"/>
                    </a:cubicBezTo>
                    <a:cubicBezTo>
                      <a:pt x="55" y="49"/>
                      <a:pt x="53" y="51"/>
                      <a:pt x="50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1" name="îṧḻídê">
              <a:extLst>
                <a:ext uri="{FF2B5EF4-FFF2-40B4-BE49-F238E27FC236}">
                  <a16:creationId xmlns="" xmlns:a16="http://schemas.microsoft.com/office/drawing/2014/main" id="{B8C1DEEB-8058-4E97-BB91-3BCC8A310BE7}"/>
                </a:ext>
              </a:extLst>
            </p:cNvPr>
            <p:cNvGrpSpPr/>
            <p:nvPr/>
          </p:nvGrpSpPr>
          <p:grpSpPr>
            <a:xfrm flipV="1">
              <a:off x="741001" y="4775868"/>
              <a:ext cx="3043817" cy="381345"/>
              <a:chOff x="336291" y="1997706"/>
              <a:chExt cx="2282865" cy="286009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="" xmlns:a16="http://schemas.microsoft.com/office/drawing/2014/main" id="{C5235082-DD7E-418A-A017-8CD9A3B4BBE6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="" xmlns:a16="http://schemas.microsoft.com/office/drawing/2014/main" id="{FB1651CB-470D-4EB8-BB72-4FE48C197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6291" y="2283715"/>
                <a:ext cx="2046644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iSḻïdê">
              <a:extLst>
                <a:ext uri="{FF2B5EF4-FFF2-40B4-BE49-F238E27FC236}">
                  <a16:creationId xmlns="" xmlns:a16="http://schemas.microsoft.com/office/drawing/2014/main" id="{66975472-A56B-4474-A451-566A8630180D}"/>
                </a:ext>
              </a:extLst>
            </p:cNvPr>
            <p:cNvGrpSpPr/>
            <p:nvPr/>
          </p:nvGrpSpPr>
          <p:grpSpPr>
            <a:xfrm>
              <a:off x="3639519" y="5081706"/>
              <a:ext cx="963275" cy="963272"/>
              <a:chOff x="3639519" y="5081706"/>
              <a:chExt cx="963275" cy="963272"/>
            </a:xfrm>
          </p:grpSpPr>
          <p:sp>
            <p:nvSpPr>
              <p:cNvPr id="34" name="išļidé">
                <a:extLst>
                  <a:ext uri="{FF2B5EF4-FFF2-40B4-BE49-F238E27FC236}">
                    <a16:creationId xmlns="" xmlns:a16="http://schemas.microsoft.com/office/drawing/2014/main" id="{FD26358C-9CE8-4444-BD6A-14E1B5512936}"/>
                  </a:ext>
                </a:extLst>
              </p:cNvPr>
              <p:cNvSpPr/>
              <p:nvPr/>
            </p:nvSpPr>
            <p:spPr>
              <a:xfrm>
                <a:off x="3639519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lïḓê">
                <a:extLst>
                  <a:ext uri="{FF2B5EF4-FFF2-40B4-BE49-F238E27FC236}">
                    <a16:creationId xmlns="" xmlns:a16="http://schemas.microsoft.com/office/drawing/2014/main" id="{327835FC-6877-4686-ADAA-73E282AE121C}"/>
                  </a:ext>
                </a:extLst>
              </p:cNvPr>
              <p:cNvSpPr/>
              <p:nvPr/>
            </p:nvSpPr>
            <p:spPr bwMode="auto">
              <a:xfrm>
                <a:off x="3906186" y="5394768"/>
                <a:ext cx="429941" cy="337148"/>
              </a:xfrm>
              <a:custGeom>
                <a:avLst/>
                <a:gdLst/>
                <a:ahLst/>
                <a:cxnLst>
                  <a:cxn ang="0">
                    <a:pos x="63" y="20"/>
                  </a:cxn>
                  <a:cxn ang="0">
                    <a:pos x="44" y="43"/>
                  </a:cxn>
                  <a:cxn ang="0">
                    <a:pos x="28" y="47"/>
                  </a:cxn>
                  <a:cxn ang="0">
                    <a:pos x="18" y="46"/>
                  </a:cxn>
                  <a:cxn ang="0">
                    <a:pos x="11" y="43"/>
                  </a:cxn>
                  <a:cxn ang="0">
                    <a:pos x="4" y="50"/>
                  </a:cxn>
                  <a:cxn ang="0">
                    <a:pos x="0" y="47"/>
                  </a:cxn>
                  <a:cxn ang="0">
                    <a:pos x="0" y="46"/>
                  </a:cxn>
                  <a:cxn ang="0">
                    <a:pos x="7" y="37"/>
                  </a:cxn>
                  <a:cxn ang="0">
                    <a:pos x="6" y="34"/>
                  </a:cxn>
                  <a:cxn ang="0">
                    <a:pos x="5" y="30"/>
                  </a:cxn>
                  <a:cxn ang="0">
                    <a:pos x="25" y="8"/>
                  </a:cxn>
                  <a:cxn ang="0">
                    <a:pos x="52" y="3"/>
                  </a:cxn>
                  <a:cxn ang="0">
                    <a:pos x="58" y="0"/>
                  </a:cxn>
                  <a:cxn ang="0">
                    <a:pos x="64" y="13"/>
                  </a:cxn>
                  <a:cxn ang="0">
                    <a:pos x="63" y="20"/>
                  </a:cxn>
                  <a:cxn ang="0">
                    <a:pos x="43" y="18"/>
                  </a:cxn>
                  <a:cxn ang="0">
                    <a:pos x="14" y="32"/>
                  </a:cxn>
                  <a:cxn ang="0">
                    <a:pos x="13" y="34"/>
                  </a:cxn>
                  <a:cxn ang="0">
                    <a:pos x="16" y="36"/>
                  </a:cxn>
                  <a:cxn ang="0">
                    <a:pos x="17" y="36"/>
                  </a:cxn>
                  <a:cxn ang="0">
                    <a:pos x="22" y="31"/>
                  </a:cxn>
                  <a:cxn ang="0">
                    <a:pos x="43" y="23"/>
                  </a:cxn>
                  <a:cxn ang="0">
                    <a:pos x="45" y="20"/>
                  </a:cxn>
                  <a:cxn ang="0">
                    <a:pos x="43" y="18"/>
                  </a:cxn>
                </a:cxnLst>
                <a:rect l="0" t="0" r="r" b="b"/>
                <a:pathLst>
                  <a:path w="64" h="50">
                    <a:moveTo>
                      <a:pt x="63" y="20"/>
                    </a:moveTo>
                    <a:cubicBezTo>
                      <a:pt x="61" y="31"/>
                      <a:pt x="54" y="38"/>
                      <a:pt x="44" y="43"/>
                    </a:cubicBezTo>
                    <a:cubicBezTo>
                      <a:pt x="39" y="46"/>
                      <a:pt x="33" y="47"/>
                      <a:pt x="28" y="47"/>
                    </a:cubicBezTo>
                    <a:cubicBezTo>
                      <a:pt x="25" y="47"/>
                      <a:pt x="21" y="47"/>
                      <a:pt x="18" y="46"/>
                    </a:cubicBezTo>
                    <a:cubicBezTo>
                      <a:pt x="16" y="45"/>
                      <a:pt x="13" y="43"/>
                      <a:pt x="11" y="43"/>
                    </a:cubicBezTo>
                    <a:cubicBezTo>
                      <a:pt x="9" y="43"/>
                      <a:pt x="7" y="50"/>
                      <a:pt x="4" y="50"/>
                    </a:cubicBezTo>
                    <a:cubicBezTo>
                      <a:pt x="2" y="50"/>
                      <a:pt x="1" y="49"/>
                      <a:pt x="0" y="47"/>
                    </a:cubicBezTo>
                    <a:cubicBezTo>
                      <a:pt x="0" y="47"/>
                      <a:pt x="0" y="46"/>
                      <a:pt x="0" y="46"/>
                    </a:cubicBezTo>
                    <a:cubicBezTo>
                      <a:pt x="0" y="42"/>
                      <a:pt x="7" y="39"/>
                      <a:pt x="7" y="37"/>
                    </a:cubicBezTo>
                    <a:cubicBezTo>
                      <a:pt x="7" y="37"/>
                      <a:pt x="6" y="35"/>
                      <a:pt x="6" y="34"/>
                    </a:cubicBezTo>
                    <a:cubicBezTo>
                      <a:pt x="6" y="33"/>
                      <a:pt x="5" y="32"/>
                      <a:pt x="5" y="30"/>
                    </a:cubicBezTo>
                    <a:cubicBezTo>
                      <a:pt x="5" y="19"/>
                      <a:pt x="14" y="11"/>
                      <a:pt x="25" y="8"/>
                    </a:cubicBezTo>
                    <a:cubicBezTo>
                      <a:pt x="32" y="5"/>
                      <a:pt x="47" y="8"/>
                      <a:pt x="52" y="3"/>
                    </a:cubicBezTo>
                    <a:cubicBezTo>
                      <a:pt x="54" y="1"/>
                      <a:pt x="55" y="0"/>
                      <a:pt x="58" y="0"/>
                    </a:cubicBezTo>
                    <a:cubicBezTo>
                      <a:pt x="62" y="0"/>
                      <a:pt x="64" y="10"/>
                      <a:pt x="64" y="13"/>
                    </a:cubicBezTo>
                    <a:cubicBezTo>
                      <a:pt x="64" y="16"/>
                      <a:pt x="63" y="18"/>
                      <a:pt x="63" y="20"/>
                    </a:cubicBezTo>
                    <a:close/>
                    <a:moveTo>
                      <a:pt x="43" y="18"/>
                    </a:moveTo>
                    <a:cubicBezTo>
                      <a:pt x="31" y="18"/>
                      <a:pt x="22" y="23"/>
                      <a:pt x="14" y="32"/>
                    </a:cubicBezTo>
                    <a:cubicBezTo>
                      <a:pt x="14" y="33"/>
                      <a:pt x="13" y="33"/>
                      <a:pt x="13" y="34"/>
                    </a:cubicBezTo>
                    <a:cubicBezTo>
                      <a:pt x="13" y="35"/>
                      <a:pt x="15" y="36"/>
                      <a:pt x="16" y="36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9" y="34"/>
                      <a:pt x="21" y="32"/>
                      <a:pt x="22" y="31"/>
                    </a:cubicBezTo>
                    <a:cubicBezTo>
                      <a:pt x="29" y="25"/>
                      <a:pt x="34" y="23"/>
                      <a:pt x="43" y="23"/>
                    </a:cubicBezTo>
                    <a:cubicBezTo>
                      <a:pt x="44" y="23"/>
                      <a:pt x="45" y="22"/>
                      <a:pt x="45" y="20"/>
                    </a:cubicBezTo>
                    <a:cubicBezTo>
                      <a:pt x="45" y="19"/>
                      <a:pt x="44" y="18"/>
                      <a:pt x="43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" name="îŝlídê">
              <a:extLst>
                <a:ext uri="{FF2B5EF4-FFF2-40B4-BE49-F238E27FC236}">
                  <a16:creationId xmlns="" xmlns:a16="http://schemas.microsoft.com/office/drawing/2014/main" id="{E5048160-1A28-4D91-A441-D850C9033D0B}"/>
                </a:ext>
              </a:extLst>
            </p:cNvPr>
            <p:cNvGrpSpPr/>
            <p:nvPr/>
          </p:nvGrpSpPr>
          <p:grpSpPr>
            <a:xfrm flipH="1" flipV="1">
              <a:off x="8390999" y="4775868"/>
              <a:ext cx="3129489" cy="381345"/>
              <a:chOff x="272037" y="1997706"/>
              <a:chExt cx="2347119" cy="286009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="" xmlns:a16="http://schemas.microsoft.com/office/drawing/2014/main" id="{C511B985-44F8-4068-A34C-B054DE71224D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="" xmlns:a16="http://schemas.microsoft.com/office/drawing/2014/main" id="{B5E4304E-BFF5-4B25-BFA8-2D967F421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íşļiḋe">
              <a:extLst>
                <a:ext uri="{FF2B5EF4-FFF2-40B4-BE49-F238E27FC236}">
                  <a16:creationId xmlns="" xmlns:a16="http://schemas.microsoft.com/office/drawing/2014/main" id="{705BB0D9-44E7-4905-A812-549CD102F9D0}"/>
                </a:ext>
              </a:extLst>
            </p:cNvPr>
            <p:cNvGrpSpPr/>
            <p:nvPr/>
          </p:nvGrpSpPr>
          <p:grpSpPr>
            <a:xfrm>
              <a:off x="7554932" y="5081706"/>
              <a:ext cx="963275" cy="963272"/>
              <a:chOff x="7554932" y="5081706"/>
              <a:chExt cx="963275" cy="963272"/>
            </a:xfrm>
          </p:grpSpPr>
          <p:sp>
            <p:nvSpPr>
              <p:cNvPr id="28" name="ïś1îďé">
                <a:extLst>
                  <a:ext uri="{FF2B5EF4-FFF2-40B4-BE49-F238E27FC236}">
                    <a16:creationId xmlns="" xmlns:a16="http://schemas.microsoft.com/office/drawing/2014/main" id="{C36AB6C2-BDA8-4892-BEEB-D1D52FE5AEFD}"/>
                  </a:ext>
                </a:extLst>
              </p:cNvPr>
              <p:cNvSpPr/>
              <p:nvPr/>
            </p:nvSpPr>
            <p:spPr>
              <a:xfrm flipH="1">
                <a:off x="7554932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ṧ1ïḍe">
                <a:extLst>
                  <a:ext uri="{FF2B5EF4-FFF2-40B4-BE49-F238E27FC236}">
                    <a16:creationId xmlns="" xmlns:a16="http://schemas.microsoft.com/office/drawing/2014/main" id="{904CB49A-87BD-404D-91E3-21AC35142DEB}"/>
                  </a:ext>
                </a:extLst>
              </p:cNvPr>
              <p:cNvSpPr/>
              <p:nvPr/>
            </p:nvSpPr>
            <p:spPr bwMode="auto">
              <a:xfrm>
                <a:off x="7859325" y="5386100"/>
                <a:ext cx="354488" cy="354484"/>
              </a:xfrm>
              <a:custGeom>
                <a:avLst/>
                <a:gdLst/>
                <a:ahLst/>
                <a:cxnLst>
                  <a:cxn ang="0">
                    <a:pos x="33" y="27"/>
                  </a:cxn>
                  <a:cxn ang="0">
                    <a:pos x="46" y="40"/>
                  </a:cxn>
                  <a:cxn ang="0">
                    <a:pos x="51" y="35"/>
                  </a:cxn>
                  <a:cxn ang="0">
                    <a:pos x="53" y="34"/>
                  </a:cxn>
                  <a:cxn ang="0">
                    <a:pos x="55" y="36"/>
                  </a:cxn>
                  <a:cxn ang="0">
                    <a:pos x="55" y="52"/>
                  </a:cxn>
                  <a:cxn ang="0">
                    <a:pos x="52" y="55"/>
                  </a:cxn>
                  <a:cxn ang="0">
                    <a:pos x="36" y="55"/>
                  </a:cxn>
                  <a:cxn ang="0">
                    <a:pos x="34" y="53"/>
                  </a:cxn>
                  <a:cxn ang="0">
                    <a:pos x="35" y="51"/>
                  </a:cxn>
                  <a:cxn ang="0">
                    <a:pos x="40" y="46"/>
                  </a:cxn>
                  <a:cxn ang="0">
                    <a:pos x="27" y="33"/>
                  </a:cxn>
                  <a:cxn ang="0">
                    <a:pos x="15" y="46"/>
                  </a:cxn>
                  <a:cxn ang="0">
                    <a:pos x="20" y="51"/>
                  </a:cxn>
                  <a:cxn ang="0">
                    <a:pos x="20" y="53"/>
                  </a:cxn>
                  <a:cxn ang="0">
                    <a:pos x="18" y="55"/>
                  </a:cxn>
                  <a:cxn ang="0">
                    <a:pos x="2" y="55"/>
                  </a:cxn>
                  <a:cxn ang="0">
                    <a:pos x="0" y="52"/>
                  </a:cxn>
                  <a:cxn ang="0">
                    <a:pos x="0" y="36"/>
                  </a:cxn>
                  <a:cxn ang="0">
                    <a:pos x="1" y="34"/>
                  </a:cxn>
                  <a:cxn ang="0">
                    <a:pos x="4" y="35"/>
                  </a:cxn>
                  <a:cxn ang="0">
                    <a:pos x="9" y="40"/>
                  </a:cxn>
                  <a:cxn ang="0">
                    <a:pos x="21" y="27"/>
                  </a:cxn>
                  <a:cxn ang="0">
                    <a:pos x="9" y="14"/>
                  </a:cxn>
                  <a:cxn ang="0">
                    <a:pos x="4" y="20"/>
                  </a:cxn>
                  <a:cxn ang="0">
                    <a:pos x="2" y="20"/>
                  </a:cxn>
                  <a:cxn ang="0">
                    <a:pos x="1" y="20"/>
                  </a:cxn>
                  <a:cxn ang="0">
                    <a:pos x="0" y="1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4"/>
                  </a:cxn>
                  <a:cxn ang="0">
                    <a:pos x="15" y="9"/>
                  </a:cxn>
                  <a:cxn ang="0">
                    <a:pos x="27" y="21"/>
                  </a:cxn>
                  <a:cxn ang="0">
                    <a:pos x="40" y="9"/>
                  </a:cxn>
                  <a:cxn ang="0">
                    <a:pos x="35" y="4"/>
                  </a:cxn>
                  <a:cxn ang="0">
                    <a:pos x="34" y="1"/>
                  </a:cxn>
                  <a:cxn ang="0">
                    <a:pos x="36" y="0"/>
                  </a:cxn>
                  <a:cxn ang="0">
                    <a:pos x="52" y="0"/>
                  </a:cxn>
                  <a:cxn ang="0">
                    <a:pos x="55" y="2"/>
                  </a:cxn>
                  <a:cxn ang="0">
                    <a:pos x="55" y="18"/>
                  </a:cxn>
                  <a:cxn ang="0">
                    <a:pos x="53" y="20"/>
                  </a:cxn>
                  <a:cxn ang="0">
                    <a:pos x="52" y="20"/>
                  </a:cxn>
                  <a:cxn ang="0">
                    <a:pos x="51" y="20"/>
                  </a:cxn>
                  <a:cxn ang="0">
                    <a:pos x="46" y="14"/>
                  </a:cxn>
                  <a:cxn ang="0">
                    <a:pos x="33" y="27"/>
                  </a:cxn>
                </a:cxnLst>
                <a:rect l="0" t="0" r="r" b="b"/>
                <a:pathLst>
                  <a:path w="55" h="55">
                    <a:moveTo>
                      <a:pt x="33" y="27"/>
                    </a:moveTo>
                    <a:cubicBezTo>
                      <a:pt x="46" y="40"/>
                      <a:pt x="46" y="40"/>
                      <a:pt x="46" y="40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4"/>
                      <a:pt x="52" y="34"/>
                      <a:pt x="53" y="34"/>
                    </a:cubicBezTo>
                    <a:cubicBezTo>
                      <a:pt x="54" y="35"/>
                      <a:pt x="55" y="35"/>
                      <a:pt x="55" y="36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4"/>
                      <a:pt x="54" y="55"/>
                      <a:pt x="52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5" y="55"/>
                      <a:pt x="35" y="54"/>
                      <a:pt x="34" y="53"/>
                    </a:cubicBezTo>
                    <a:cubicBezTo>
                      <a:pt x="34" y="52"/>
                      <a:pt x="34" y="51"/>
                      <a:pt x="35" y="51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1"/>
                      <a:pt x="21" y="52"/>
                      <a:pt x="20" y="53"/>
                    </a:cubicBezTo>
                    <a:cubicBezTo>
                      <a:pt x="20" y="54"/>
                      <a:pt x="19" y="55"/>
                      <a:pt x="18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5"/>
                      <a:pt x="0" y="54"/>
                      <a:pt x="0" y="5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2" y="34"/>
                      <a:pt x="3" y="34"/>
                      <a:pt x="4" y="35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0"/>
                      <a:pt x="3" y="20"/>
                      <a:pt x="2" y="20"/>
                    </a:cubicBezTo>
                    <a:cubicBezTo>
                      <a:pt x="2" y="20"/>
                      <a:pt x="1" y="20"/>
                      <a:pt x="1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1" y="2"/>
                      <a:pt x="20" y="3"/>
                      <a:pt x="20" y="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4" y="3"/>
                      <a:pt x="34" y="2"/>
                      <a:pt x="34" y="1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5" y="2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0"/>
                      <a:pt x="53" y="20"/>
                      <a:pt x="52" y="20"/>
                    </a:cubicBezTo>
                    <a:cubicBezTo>
                      <a:pt x="52" y="20"/>
                      <a:pt x="51" y="20"/>
                      <a:pt x="51" y="20"/>
                    </a:cubicBezTo>
                    <a:cubicBezTo>
                      <a:pt x="46" y="14"/>
                      <a:pt x="46" y="14"/>
                      <a:pt x="46" y="14"/>
                    </a:cubicBezTo>
                    <a:lnTo>
                      <a:pt x="33" y="2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070" y="1236246"/>
            <a:ext cx="1965859" cy="98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281" y="5394768"/>
            <a:ext cx="1973340" cy="1105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ï$1íḋé">
            <a:extLst>
              <a:ext uri="{FF2B5EF4-FFF2-40B4-BE49-F238E27FC236}">
                <a16:creationId xmlns=""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664804" y="2629049"/>
            <a:ext cx="2474714" cy="105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>
                <a:solidFill>
                  <a:srgbClr val="0070C0"/>
                </a:solidFill>
              </a:rPr>
              <a:t>Not Upgrade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>
                <a:solidFill>
                  <a:srgbClr val="0070C0"/>
                </a:solidFill>
              </a:rPr>
              <a:t>New version code</a:t>
            </a:r>
          </a:p>
        </p:txBody>
      </p:sp>
      <p:sp>
        <p:nvSpPr>
          <p:cNvPr id="59" name="ï$1íḋé">
            <a:extLst>
              <a:ext uri="{FF2B5EF4-FFF2-40B4-BE49-F238E27FC236}">
                <a16:creationId xmlns=""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714375" y="4583123"/>
            <a:ext cx="2474714" cy="105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>
                <a:solidFill>
                  <a:srgbClr val="0070C0"/>
                </a:solidFill>
              </a:rPr>
              <a:t>Wrong Index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>
                <a:solidFill>
                  <a:srgbClr val="0070C0"/>
                </a:solidFill>
              </a:rPr>
              <a:t>access</a:t>
            </a:r>
          </a:p>
        </p:txBody>
      </p:sp>
      <p:sp>
        <p:nvSpPr>
          <p:cNvPr id="60" name="ï$1íḋé">
            <a:extLst>
              <a:ext uri="{FF2B5EF4-FFF2-40B4-BE49-F238E27FC236}">
                <a16:creationId xmlns=""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8919936" y="1395321"/>
            <a:ext cx="2474714" cy="105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>
                <a:solidFill>
                  <a:srgbClr val="0070C0"/>
                </a:solidFill>
              </a:rPr>
              <a:t>Difficult to Debug</a:t>
            </a:r>
          </a:p>
        </p:txBody>
      </p:sp>
      <p:sp>
        <p:nvSpPr>
          <p:cNvPr id="61" name="ï$1íḋé">
            <a:extLst>
              <a:ext uri="{FF2B5EF4-FFF2-40B4-BE49-F238E27FC236}">
                <a16:creationId xmlns=""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9120367" y="2656319"/>
            <a:ext cx="2474714" cy="105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>
                <a:solidFill>
                  <a:srgbClr val="0070C0"/>
                </a:solidFill>
              </a:rPr>
              <a:t>Pitfall of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>
                <a:solidFill>
                  <a:srgbClr val="0070C0"/>
                </a:solidFill>
              </a:rPr>
              <a:t>Global Variables</a:t>
            </a:r>
          </a:p>
        </p:txBody>
      </p:sp>
      <p:sp>
        <p:nvSpPr>
          <p:cNvPr id="62" name="ï$1íḋé">
            <a:extLst>
              <a:ext uri="{FF2B5EF4-FFF2-40B4-BE49-F238E27FC236}">
                <a16:creationId xmlns="" xmlns:a16="http://schemas.microsoft.com/office/drawing/2014/main" id="{4D5C24C6-4DD0-4193-AD42-019C1134797B}"/>
              </a:ext>
            </a:extLst>
          </p:cNvPr>
          <p:cNvSpPr txBox="1"/>
          <p:nvPr/>
        </p:nvSpPr>
        <p:spPr bwMode="auto">
          <a:xfrm>
            <a:off x="9120367" y="4251709"/>
            <a:ext cx="2474714" cy="105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 smtClean="0">
                <a:solidFill>
                  <a:srgbClr val="0070C0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1150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Achievement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01E9CF6-0F70-4054-9DFD-318CB5370761}"/>
              </a:ext>
            </a:extLst>
          </p:cNvPr>
          <p:cNvSpPr txBox="1"/>
          <p:nvPr/>
        </p:nvSpPr>
        <p:spPr>
          <a:xfrm>
            <a:off x="10311206" y="2252306"/>
            <a:ext cx="1005552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C6A4C06-8B4C-1745-9FB3-6795C52BD868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0" name="直接箭头连接符 20">
              <a:extLst>
                <a:ext uri="{FF2B5EF4-FFF2-40B4-BE49-F238E27FC236}">
                  <a16:creationId xmlns:a16="http://schemas.microsoft.com/office/drawing/2014/main" xmlns="" id="{1D671537-9412-704C-A05C-DBEEC0FEA03A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1383D80-6C06-8A42-B059-19626EF39114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4BD45A8-4FBD-8E45-816C-B1CCBDE06561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700B3D8-1057-734B-9D9F-3ACEE920A47B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4113AD7-87D7-F341-9B42-1EF99B127D01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Achievement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7D5BB89-5403-AD46-9121-93A0E8F1374F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7F6093D-2869-4745-B30B-0F7D0CEC2B4E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sp>
        <p:nvSpPr>
          <p:cNvPr id="17" name="标题 17">
            <a:extLst>
              <a:ext uri="{FF2B5EF4-FFF2-40B4-BE49-F238E27FC236}">
                <a16:creationId xmlns:a16="http://schemas.microsoft.com/office/drawing/2014/main" xmlns="" id="{301ABF3A-1CB4-FD45-8A92-18B4AC41BB20}"/>
              </a:ext>
            </a:extLst>
          </p:cNvPr>
          <p:cNvSpPr txBox="1">
            <a:spLocks/>
          </p:cNvSpPr>
          <p:nvPr/>
        </p:nvSpPr>
        <p:spPr>
          <a:xfrm>
            <a:off x="669924" y="3907923"/>
            <a:ext cx="10850562" cy="74908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979EC2"/>
                </a:solidFill>
                <a:latin typeface="Lucida Fax" panose="02060602050505020204" pitchFamily="18" charset="77"/>
                <a:cs typeface="Sabon Next LT" panose="02000500000000000000" pitchFamily="2" charset="0"/>
              </a:rPr>
              <a:t>Blockchain-Based Battery Traceability System</a:t>
            </a:r>
            <a:endParaRPr lang="zh-CN" altLang="en-US" dirty="0">
              <a:solidFill>
                <a:srgbClr val="979EC2"/>
              </a:solidFill>
              <a:latin typeface="Lucida Fax" panose="02060602050505020204" pitchFamily="18" charset="77"/>
              <a:cs typeface="Sabon Next LT" panose="02000500000000000000" pitchFamily="2" charset="0"/>
            </a:endParaRPr>
          </a:p>
        </p:txBody>
      </p:sp>
      <p:grpSp>
        <p:nvGrpSpPr>
          <p:cNvPr id="24" name="isḻiḓé">
            <a:extLst>
              <a:ext uri="{FF2B5EF4-FFF2-40B4-BE49-F238E27FC236}">
                <a16:creationId xmlns:a16="http://schemas.microsoft.com/office/drawing/2014/main" xmlns="" id="{3EE1EF41-BC97-B64F-B203-A69A8A3E43D4}"/>
              </a:ext>
            </a:extLst>
          </p:cNvPr>
          <p:cNvGrpSpPr/>
          <p:nvPr/>
        </p:nvGrpSpPr>
        <p:grpSpPr>
          <a:xfrm>
            <a:off x="7808843" y="4472743"/>
            <a:ext cx="2853308" cy="1005332"/>
            <a:chOff x="3435351" y="2361883"/>
            <a:chExt cx="5629318" cy="1983429"/>
          </a:xfrm>
        </p:grpSpPr>
        <p:sp>
          <p:nvSpPr>
            <p:cNvPr id="25" name="îṡļidè">
              <a:extLst>
                <a:ext uri="{FF2B5EF4-FFF2-40B4-BE49-F238E27FC236}">
                  <a16:creationId xmlns:a16="http://schemas.microsoft.com/office/drawing/2014/main" xmlns="" id="{68EE2089-D689-0C49-93D8-4E1BD778D732}"/>
                </a:ext>
              </a:extLst>
            </p:cNvPr>
            <p:cNvSpPr/>
            <p:nvPr/>
          </p:nvSpPr>
          <p:spPr>
            <a:xfrm>
              <a:off x="3435351" y="3693484"/>
              <a:ext cx="1320057" cy="6518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ľiḓé">
              <a:extLst>
                <a:ext uri="{FF2B5EF4-FFF2-40B4-BE49-F238E27FC236}">
                  <a16:creationId xmlns:a16="http://schemas.microsoft.com/office/drawing/2014/main" xmlns="" id="{04EDD66D-61FD-014C-B295-3345E795E13B}"/>
                </a:ext>
              </a:extLst>
            </p:cNvPr>
            <p:cNvSpPr/>
            <p:nvPr/>
          </p:nvSpPr>
          <p:spPr>
            <a:xfrm rot="5400000">
              <a:off x="4121452" y="3711356"/>
              <a:ext cx="952317" cy="315593"/>
            </a:xfrm>
            <a:prstGeom prst="parallelogram">
              <a:avLst>
                <a:gd name="adj" fmla="val 104466"/>
              </a:avLst>
            </a:prstGeom>
            <a:solidFill>
              <a:srgbClr val="979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ṥ1îḍê">
              <a:extLst>
                <a:ext uri="{FF2B5EF4-FFF2-40B4-BE49-F238E27FC236}">
                  <a16:creationId xmlns:a16="http://schemas.microsoft.com/office/drawing/2014/main" xmlns="" id="{B3C04F17-0DC9-9544-8289-57BFEAE72FB6}"/>
                </a:ext>
              </a:extLst>
            </p:cNvPr>
            <p:cNvSpPr/>
            <p:nvPr/>
          </p:nvSpPr>
          <p:spPr>
            <a:xfrm>
              <a:off x="4439816" y="3392996"/>
              <a:ext cx="1320057" cy="651828"/>
            </a:xfrm>
            <a:prstGeom prst="rect">
              <a:avLst/>
            </a:prstGeom>
            <a:solidFill>
              <a:srgbClr val="698FC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ḻîḑé">
              <a:extLst>
                <a:ext uri="{FF2B5EF4-FFF2-40B4-BE49-F238E27FC236}">
                  <a16:creationId xmlns:a16="http://schemas.microsoft.com/office/drawing/2014/main" xmlns="" id="{0A60D6C7-CA80-0146-BBCB-4945F67DFFBD}"/>
                </a:ext>
              </a:extLst>
            </p:cNvPr>
            <p:cNvSpPr/>
            <p:nvPr/>
          </p:nvSpPr>
          <p:spPr>
            <a:xfrm rot="5400000">
              <a:off x="5125916" y="3410867"/>
              <a:ext cx="952317" cy="315593"/>
            </a:xfrm>
            <a:prstGeom prst="parallelogram">
              <a:avLst>
                <a:gd name="adj" fmla="val 105939"/>
              </a:avLst>
            </a:prstGeom>
            <a:solidFill>
              <a:srgbClr val="979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ślíďe">
              <a:extLst>
                <a:ext uri="{FF2B5EF4-FFF2-40B4-BE49-F238E27FC236}">
                  <a16:creationId xmlns:a16="http://schemas.microsoft.com/office/drawing/2014/main" xmlns="" id="{7BC219FF-83B6-0D49-BAB4-DC87D4C3C158}"/>
                </a:ext>
              </a:extLst>
            </p:cNvPr>
            <p:cNvSpPr/>
            <p:nvPr/>
          </p:nvSpPr>
          <p:spPr>
            <a:xfrm>
              <a:off x="5444280" y="3092506"/>
              <a:ext cx="1320057" cy="651828"/>
            </a:xfrm>
            <a:prstGeom prst="rect">
              <a:avLst/>
            </a:prstGeom>
            <a:solidFill>
              <a:srgbClr val="698FC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0" name="ïşḻiďè">
              <a:extLst>
                <a:ext uri="{FF2B5EF4-FFF2-40B4-BE49-F238E27FC236}">
                  <a16:creationId xmlns:a16="http://schemas.microsoft.com/office/drawing/2014/main" xmlns="" id="{89856A79-8B90-D347-9632-1035D7E9C584}"/>
                </a:ext>
              </a:extLst>
            </p:cNvPr>
            <p:cNvSpPr/>
            <p:nvPr/>
          </p:nvSpPr>
          <p:spPr>
            <a:xfrm rot="5400000">
              <a:off x="6130380" y="3110377"/>
              <a:ext cx="952317" cy="315593"/>
            </a:xfrm>
            <a:prstGeom prst="parallelogram">
              <a:avLst>
                <a:gd name="adj" fmla="val 105939"/>
              </a:avLst>
            </a:prstGeom>
            <a:solidFill>
              <a:srgbClr val="979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ḷïḓè">
              <a:extLst>
                <a:ext uri="{FF2B5EF4-FFF2-40B4-BE49-F238E27FC236}">
                  <a16:creationId xmlns:a16="http://schemas.microsoft.com/office/drawing/2014/main" xmlns="" id="{57798A4E-7A62-F84D-BAC8-E3B00BABD99A}"/>
                </a:ext>
              </a:extLst>
            </p:cNvPr>
            <p:cNvSpPr/>
            <p:nvPr/>
          </p:nvSpPr>
          <p:spPr>
            <a:xfrm>
              <a:off x="6448743" y="2792017"/>
              <a:ext cx="1320057" cy="651828"/>
            </a:xfrm>
            <a:prstGeom prst="rect">
              <a:avLst/>
            </a:prstGeom>
            <a:solidFill>
              <a:srgbClr val="698FC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sļíḓè">
              <a:extLst>
                <a:ext uri="{FF2B5EF4-FFF2-40B4-BE49-F238E27FC236}">
                  <a16:creationId xmlns:a16="http://schemas.microsoft.com/office/drawing/2014/main" xmlns="" id="{E4DFB148-B9E4-444E-955E-D70BDDB335B2}"/>
                </a:ext>
              </a:extLst>
            </p:cNvPr>
            <p:cNvSpPr/>
            <p:nvPr/>
          </p:nvSpPr>
          <p:spPr>
            <a:xfrm rot="5400000">
              <a:off x="7134845" y="2810983"/>
              <a:ext cx="952317" cy="315593"/>
            </a:xfrm>
            <a:prstGeom prst="parallelogram">
              <a:avLst>
                <a:gd name="adj" fmla="val 106676"/>
              </a:avLst>
            </a:prstGeom>
            <a:solidFill>
              <a:srgbClr val="979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şľiḓe">
              <a:extLst>
                <a:ext uri="{FF2B5EF4-FFF2-40B4-BE49-F238E27FC236}">
                  <a16:creationId xmlns:a16="http://schemas.microsoft.com/office/drawing/2014/main" xmlns="" id="{ECA2594F-5A9F-B245-8CA3-4A4E82F701F6}"/>
                </a:ext>
              </a:extLst>
            </p:cNvPr>
            <p:cNvSpPr/>
            <p:nvPr/>
          </p:nvSpPr>
          <p:spPr>
            <a:xfrm rot="5400000">
              <a:off x="7812991" y="2002097"/>
              <a:ext cx="891891" cy="1611464"/>
            </a:xfrm>
            <a:custGeom>
              <a:avLst/>
              <a:gdLst>
                <a:gd name="connsiteX0" fmla="*/ 0 w 1019112"/>
                <a:gd name="connsiteY0" fmla="*/ 298436 h 1650344"/>
                <a:gd name="connsiteX1" fmla="*/ 509556 w 1019112"/>
                <a:gd name="connsiteY1" fmla="*/ 0 h 1650344"/>
                <a:gd name="connsiteX2" fmla="*/ 1019112 w 1019112"/>
                <a:gd name="connsiteY2" fmla="*/ 298436 h 1650344"/>
                <a:gd name="connsiteX3" fmla="*/ 887593 w 1019112"/>
                <a:gd name="connsiteY3" fmla="*/ 298436 h 1650344"/>
                <a:gd name="connsiteX4" fmla="*/ 887593 w 1019112"/>
                <a:gd name="connsiteY4" fmla="*/ 1650344 h 1650344"/>
                <a:gd name="connsiteX5" fmla="*/ 147853 w 1019112"/>
                <a:gd name="connsiteY5" fmla="*/ 1650344 h 1650344"/>
                <a:gd name="connsiteX6" fmla="*/ 147853 w 1019112"/>
                <a:gd name="connsiteY6" fmla="*/ 298436 h 165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9112" h="1650344">
                  <a:moveTo>
                    <a:pt x="0" y="298436"/>
                  </a:moveTo>
                  <a:lnTo>
                    <a:pt x="509556" y="0"/>
                  </a:lnTo>
                  <a:lnTo>
                    <a:pt x="1019112" y="298436"/>
                  </a:lnTo>
                  <a:lnTo>
                    <a:pt x="887593" y="298436"/>
                  </a:lnTo>
                  <a:lnTo>
                    <a:pt x="887593" y="1650344"/>
                  </a:lnTo>
                  <a:lnTo>
                    <a:pt x="147853" y="1650344"/>
                  </a:lnTo>
                  <a:lnTo>
                    <a:pt x="147853" y="298436"/>
                  </a:lnTo>
                  <a:close/>
                </a:path>
              </a:pathLst>
            </a:custGeom>
            <a:solidFill>
              <a:srgbClr val="698FC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ḷïďê">
              <a:extLst>
                <a:ext uri="{FF2B5EF4-FFF2-40B4-BE49-F238E27FC236}">
                  <a16:creationId xmlns:a16="http://schemas.microsoft.com/office/drawing/2014/main" xmlns="" id="{068D0080-07CB-A742-AE2F-C5DDE46D37F1}"/>
                </a:ext>
              </a:extLst>
            </p:cNvPr>
            <p:cNvSpPr/>
            <p:nvPr/>
          </p:nvSpPr>
          <p:spPr bwMode="auto">
            <a:xfrm>
              <a:off x="5750112" y="3153606"/>
              <a:ext cx="529625" cy="529625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ṣlíḍê">
              <a:extLst>
                <a:ext uri="{FF2B5EF4-FFF2-40B4-BE49-F238E27FC236}">
                  <a16:creationId xmlns:a16="http://schemas.microsoft.com/office/drawing/2014/main" xmlns="" id="{3B9D21A3-7ADE-2348-935F-33B5890DFE86}"/>
                </a:ext>
              </a:extLst>
            </p:cNvPr>
            <p:cNvSpPr/>
            <p:nvPr/>
          </p:nvSpPr>
          <p:spPr bwMode="auto">
            <a:xfrm>
              <a:off x="7671310" y="2528900"/>
              <a:ext cx="529625" cy="529625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şļîďé">
              <a:extLst>
                <a:ext uri="{FF2B5EF4-FFF2-40B4-BE49-F238E27FC236}">
                  <a16:creationId xmlns:a16="http://schemas.microsoft.com/office/drawing/2014/main" xmlns="" id="{A080A16F-BB6E-9747-BF50-90142D28AB00}"/>
                </a:ext>
              </a:extLst>
            </p:cNvPr>
            <p:cNvSpPr/>
            <p:nvPr/>
          </p:nvSpPr>
          <p:spPr bwMode="auto">
            <a:xfrm>
              <a:off x="3698793" y="3748851"/>
              <a:ext cx="529625" cy="529625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ṡ1íḓè">
              <a:extLst>
                <a:ext uri="{FF2B5EF4-FFF2-40B4-BE49-F238E27FC236}">
                  <a16:creationId xmlns:a16="http://schemas.microsoft.com/office/drawing/2014/main" xmlns="" id="{CE585C87-6D14-9D47-8A81-0EE6CBC923A3}"/>
                </a:ext>
              </a:extLst>
            </p:cNvPr>
            <p:cNvSpPr/>
            <p:nvPr/>
          </p:nvSpPr>
          <p:spPr bwMode="auto">
            <a:xfrm>
              <a:off x="4717032" y="3443845"/>
              <a:ext cx="529625" cy="529625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şļïḓê">
              <a:extLst>
                <a:ext uri="{FF2B5EF4-FFF2-40B4-BE49-F238E27FC236}">
                  <a16:creationId xmlns:a16="http://schemas.microsoft.com/office/drawing/2014/main" xmlns="" id="{D06D4D20-A8FE-CD4A-8DAD-448B080A436A}"/>
                </a:ext>
              </a:extLst>
            </p:cNvPr>
            <p:cNvSpPr/>
            <p:nvPr/>
          </p:nvSpPr>
          <p:spPr bwMode="auto">
            <a:xfrm>
              <a:off x="6732426" y="2838649"/>
              <a:ext cx="529625" cy="529625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38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A1DB616-F290-49BB-8F70-5ADF767D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02ea7964-a759-4a39-863b-c2456b1f8b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C3D65189-AD9E-40BC-8D11-C16B9D58C2C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97281" y="692198"/>
            <a:ext cx="10581062" cy="4691080"/>
            <a:chOff x="2748836" y="1307871"/>
            <a:chExt cx="8181938" cy="3627437"/>
          </a:xfrm>
        </p:grpSpPr>
        <p:sp>
          <p:nvSpPr>
            <p:cNvPr id="34" name="iṡḻíde">
              <a:extLst>
                <a:ext uri="{FF2B5EF4-FFF2-40B4-BE49-F238E27FC236}">
                  <a16:creationId xmlns:a16="http://schemas.microsoft.com/office/drawing/2014/main" xmlns="" id="{2B37027F-B3B9-404E-8425-EA148B5D5E00}"/>
                </a:ext>
              </a:extLst>
            </p:cNvPr>
            <p:cNvSpPr txBox="1"/>
            <p:nvPr/>
          </p:nvSpPr>
          <p:spPr bwMode="auto">
            <a:xfrm>
              <a:off x="2748836" y="4201555"/>
              <a:ext cx="3201462" cy="73375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latinLnBrk="0"/>
              <a:r>
                <a:rPr lang="en-US" altLang="zh-CN" b="1" dirty="0">
                  <a:solidFill>
                    <a:srgbClr val="32476F"/>
                  </a:solidFill>
                </a:rPr>
                <a:t>Enable monitor </a:t>
              </a:r>
            </a:p>
            <a:p>
              <a:pPr latinLnBrk="0"/>
              <a:r>
                <a:rPr lang="en-US" altLang="zh-CN" b="1" dirty="0">
                  <a:solidFill>
                    <a:srgbClr val="32476F"/>
                  </a:solidFill>
                </a:rPr>
                <a:t>of battery</a:t>
              </a:r>
              <a:endParaRPr lang="zh-CN" altLang="en-US" b="1" dirty="0">
                <a:solidFill>
                  <a:srgbClr val="32476F"/>
                </a:solidFill>
                <a:effectLst/>
              </a:endParaRPr>
            </a:p>
          </p:txBody>
        </p:sp>
        <p:sp>
          <p:nvSpPr>
            <p:cNvPr id="32" name="îṡ1ïḍê">
              <a:extLst>
                <a:ext uri="{FF2B5EF4-FFF2-40B4-BE49-F238E27FC236}">
                  <a16:creationId xmlns:a16="http://schemas.microsoft.com/office/drawing/2014/main" xmlns="" id="{712D7352-1DB1-4F16-8A00-C0027C91EB98}"/>
                </a:ext>
              </a:extLst>
            </p:cNvPr>
            <p:cNvSpPr txBox="1"/>
            <p:nvPr/>
          </p:nvSpPr>
          <p:spPr bwMode="auto">
            <a:xfrm>
              <a:off x="7385179" y="3534153"/>
              <a:ext cx="2489672" cy="356534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l" latinLnBrk="0"/>
              <a:r>
                <a:rPr lang="en-US" altLang="zh-CN" b="1" dirty="0">
                  <a:solidFill>
                    <a:srgbClr val="32476F"/>
                  </a:solidFill>
                </a:rPr>
                <a:t>Trust &amp; Partnership</a:t>
              </a:r>
              <a:endParaRPr lang="zh-CN" altLang="en-US" b="1" dirty="0">
                <a:solidFill>
                  <a:srgbClr val="32476F"/>
                </a:solidFill>
                <a:effectLst/>
              </a:endParaRPr>
            </a:p>
          </p:txBody>
        </p:sp>
        <p:sp>
          <p:nvSpPr>
            <p:cNvPr id="30" name="îślïde">
              <a:extLst>
                <a:ext uri="{FF2B5EF4-FFF2-40B4-BE49-F238E27FC236}">
                  <a16:creationId xmlns:a16="http://schemas.microsoft.com/office/drawing/2014/main" xmlns="" id="{C17E5425-CCDD-4066-B6A3-8EDA57457CC2}"/>
                </a:ext>
              </a:extLst>
            </p:cNvPr>
            <p:cNvSpPr txBox="1"/>
            <p:nvPr/>
          </p:nvSpPr>
          <p:spPr bwMode="auto">
            <a:xfrm>
              <a:off x="5766351" y="3990004"/>
              <a:ext cx="2489672" cy="356534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l" latinLnBrk="0"/>
              <a:r>
                <a:rPr lang="en-US" altLang="zh-CN" b="1" dirty="0">
                  <a:solidFill>
                    <a:srgbClr val="32476F"/>
                  </a:solidFill>
                  <a:effectLst/>
                </a:rPr>
                <a:t>Real-time monitor of orders</a:t>
              </a:r>
              <a:endParaRPr lang="zh-CN" altLang="en-US" b="1" dirty="0">
                <a:solidFill>
                  <a:srgbClr val="32476F"/>
                </a:solidFill>
                <a:effectLst/>
              </a:endParaRPr>
            </a:p>
          </p:txBody>
        </p:sp>
        <p:sp>
          <p:nvSpPr>
            <p:cNvPr id="28" name="iṧḻîḓè">
              <a:extLst>
                <a:ext uri="{FF2B5EF4-FFF2-40B4-BE49-F238E27FC236}">
                  <a16:creationId xmlns:a16="http://schemas.microsoft.com/office/drawing/2014/main" xmlns="" id="{15DDD0ED-13AC-4C90-866A-F62A13DB1E49}"/>
                </a:ext>
              </a:extLst>
            </p:cNvPr>
            <p:cNvSpPr txBox="1"/>
            <p:nvPr/>
          </p:nvSpPr>
          <p:spPr bwMode="auto">
            <a:xfrm>
              <a:off x="8100081" y="1307871"/>
              <a:ext cx="2830693" cy="952318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latinLnBrk="0"/>
              <a:r>
                <a:rPr lang="en-US" altLang="zh-CN" b="1" dirty="0">
                  <a:solidFill>
                    <a:srgbClr val="32476F"/>
                  </a:solidFill>
                  <a:effectLst/>
                </a:rPr>
                <a:t>Battery supply chain </a:t>
              </a:r>
            </a:p>
            <a:p>
              <a:pPr latinLnBrk="0"/>
              <a:r>
                <a:rPr lang="en-US" altLang="zh-CN" b="1" i="1" dirty="0">
                  <a:solidFill>
                    <a:srgbClr val="32476F"/>
                  </a:solidFill>
                  <a:effectLst/>
                </a:rPr>
                <a:t>Visibility</a:t>
              </a:r>
              <a:r>
                <a:rPr lang="en-US" altLang="zh-CN" b="1" dirty="0">
                  <a:solidFill>
                    <a:srgbClr val="32476F"/>
                  </a:solidFill>
                  <a:effectLst/>
                </a:rPr>
                <a:t> &amp; </a:t>
              </a:r>
              <a:r>
                <a:rPr lang="en-US" altLang="zh-CN" b="1" i="1" dirty="0">
                  <a:solidFill>
                    <a:srgbClr val="32476F"/>
                  </a:solidFill>
                  <a:effectLst/>
                </a:rPr>
                <a:t>Responsiveness</a:t>
              </a:r>
              <a:endParaRPr lang="zh-CN" altLang="en-US" b="1" i="1" dirty="0">
                <a:solidFill>
                  <a:srgbClr val="32476F"/>
                </a:solidFill>
                <a:effectLst/>
              </a:endParaRPr>
            </a:p>
          </p:txBody>
        </p:sp>
        <p:sp>
          <p:nvSpPr>
            <p:cNvPr id="26" name="íṡḻïḓé">
              <a:extLst>
                <a:ext uri="{FF2B5EF4-FFF2-40B4-BE49-F238E27FC236}">
                  <a16:creationId xmlns:a16="http://schemas.microsoft.com/office/drawing/2014/main" xmlns="" id="{0C51C466-D57D-45BF-B20E-2EF0D60A3E53}"/>
                </a:ext>
              </a:extLst>
            </p:cNvPr>
            <p:cNvSpPr txBox="1"/>
            <p:nvPr/>
          </p:nvSpPr>
          <p:spPr bwMode="auto">
            <a:xfrm>
              <a:off x="4612713" y="4189975"/>
              <a:ext cx="2819199" cy="733753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l" latinLnBrk="0"/>
              <a:r>
                <a:rPr lang="en-US" altLang="zh-CN" b="1" dirty="0">
                  <a:solidFill>
                    <a:srgbClr val="32476F"/>
                  </a:solidFill>
                  <a:effectLst/>
                </a:rPr>
                <a:t>Reliable and extractable</a:t>
              </a:r>
            </a:p>
            <a:p>
              <a:pPr algn="l" latinLnBrk="0"/>
              <a:r>
                <a:rPr lang="en-US" altLang="zh-CN" b="1" dirty="0">
                  <a:solidFill>
                    <a:srgbClr val="32476F"/>
                  </a:solidFill>
                </a:rPr>
                <a:t>Battery info</a:t>
              </a:r>
              <a:endParaRPr lang="zh-CN" altLang="en-US" b="1" dirty="0">
                <a:solidFill>
                  <a:srgbClr val="32476F"/>
                </a:solidFill>
                <a:effectLst/>
              </a:endParaRPr>
            </a:p>
          </p:txBody>
        </p:sp>
        <p:grpSp>
          <p:nvGrpSpPr>
            <p:cNvPr id="11" name="isḻiḓé">
              <a:extLst>
                <a:ext uri="{FF2B5EF4-FFF2-40B4-BE49-F238E27FC236}">
                  <a16:creationId xmlns:a16="http://schemas.microsoft.com/office/drawing/2014/main" xmlns="" id="{6B8E3E99-3030-47FC-99F3-76DC97CB4785}"/>
                </a:ext>
              </a:extLst>
            </p:cNvPr>
            <p:cNvGrpSpPr/>
            <p:nvPr/>
          </p:nvGrpSpPr>
          <p:grpSpPr>
            <a:xfrm>
              <a:off x="3281341" y="2437286"/>
              <a:ext cx="5629318" cy="1983429"/>
              <a:chOff x="3435351" y="2361883"/>
              <a:chExt cx="5629318" cy="1983429"/>
            </a:xfrm>
          </p:grpSpPr>
          <p:sp>
            <p:nvSpPr>
              <p:cNvPr id="12" name="îṡļidè">
                <a:extLst>
                  <a:ext uri="{FF2B5EF4-FFF2-40B4-BE49-F238E27FC236}">
                    <a16:creationId xmlns:a16="http://schemas.microsoft.com/office/drawing/2014/main" xmlns="" id="{080098E9-2FD0-4CF2-8442-7B10CDB12041}"/>
                  </a:ext>
                </a:extLst>
              </p:cNvPr>
              <p:cNvSpPr/>
              <p:nvPr/>
            </p:nvSpPr>
            <p:spPr>
              <a:xfrm>
                <a:off x="3435351" y="3693484"/>
                <a:ext cx="1320057" cy="6518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sľiḓé">
                <a:extLst>
                  <a:ext uri="{FF2B5EF4-FFF2-40B4-BE49-F238E27FC236}">
                    <a16:creationId xmlns:a16="http://schemas.microsoft.com/office/drawing/2014/main" xmlns="" id="{2C0E7258-D9DF-4C3C-89FB-8D979450DF8B}"/>
                  </a:ext>
                </a:extLst>
              </p:cNvPr>
              <p:cNvSpPr/>
              <p:nvPr/>
            </p:nvSpPr>
            <p:spPr>
              <a:xfrm rot="5400000">
                <a:off x="4121452" y="3711356"/>
                <a:ext cx="952317" cy="315593"/>
              </a:xfrm>
              <a:prstGeom prst="parallelogram">
                <a:avLst>
                  <a:gd name="adj" fmla="val 104466"/>
                </a:avLst>
              </a:prstGeom>
              <a:solidFill>
                <a:srgbClr val="979E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ṥ1îḍê">
                <a:extLst>
                  <a:ext uri="{FF2B5EF4-FFF2-40B4-BE49-F238E27FC236}">
                    <a16:creationId xmlns:a16="http://schemas.microsoft.com/office/drawing/2014/main" xmlns="" id="{5BB62A6D-5BF2-4593-9193-8C23644DC88D}"/>
                  </a:ext>
                </a:extLst>
              </p:cNvPr>
              <p:cNvSpPr/>
              <p:nvPr/>
            </p:nvSpPr>
            <p:spPr>
              <a:xfrm>
                <a:off x="4439816" y="3392996"/>
                <a:ext cx="1320057" cy="651828"/>
              </a:xfrm>
              <a:prstGeom prst="rect">
                <a:avLst/>
              </a:prstGeom>
              <a:solidFill>
                <a:srgbClr val="698FCE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íšḻîḑé">
                <a:extLst>
                  <a:ext uri="{FF2B5EF4-FFF2-40B4-BE49-F238E27FC236}">
                    <a16:creationId xmlns:a16="http://schemas.microsoft.com/office/drawing/2014/main" xmlns="" id="{53FAA96A-CEA7-4159-93F6-1AB0F9FA77DE}"/>
                  </a:ext>
                </a:extLst>
              </p:cNvPr>
              <p:cNvSpPr/>
              <p:nvPr/>
            </p:nvSpPr>
            <p:spPr>
              <a:xfrm rot="5400000">
                <a:off x="5125916" y="341086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rgbClr val="979E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ślíďe">
                <a:extLst>
                  <a:ext uri="{FF2B5EF4-FFF2-40B4-BE49-F238E27FC236}">
                    <a16:creationId xmlns:a16="http://schemas.microsoft.com/office/drawing/2014/main" xmlns="" id="{8330AEA3-274D-42CD-9EEB-7480F99D6966}"/>
                  </a:ext>
                </a:extLst>
              </p:cNvPr>
              <p:cNvSpPr/>
              <p:nvPr/>
            </p:nvSpPr>
            <p:spPr>
              <a:xfrm>
                <a:off x="5444280" y="3092506"/>
                <a:ext cx="1320057" cy="651828"/>
              </a:xfrm>
              <a:prstGeom prst="rect">
                <a:avLst/>
              </a:prstGeom>
              <a:solidFill>
                <a:srgbClr val="698FC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7" name="ïşḻiďè">
                <a:extLst>
                  <a:ext uri="{FF2B5EF4-FFF2-40B4-BE49-F238E27FC236}">
                    <a16:creationId xmlns:a16="http://schemas.microsoft.com/office/drawing/2014/main" xmlns="" id="{F503BED0-A828-4EF0-BFB7-E9610AD476B9}"/>
                  </a:ext>
                </a:extLst>
              </p:cNvPr>
              <p:cNvSpPr/>
              <p:nvPr/>
            </p:nvSpPr>
            <p:spPr>
              <a:xfrm rot="5400000">
                <a:off x="6130380" y="311037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rgbClr val="979E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ṧḷïḓè">
                <a:extLst>
                  <a:ext uri="{FF2B5EF4-FFF2-40B4-BE49-F238E27FC236}">
                    <a16:creationId xmlns:a16="http://schemas.microsoft.com/office/drawing/2014/main" xmlns="" id="{7F897121-734F-4172-B119-1E271BD426CA}"/>
                  </a:ext>
                </a:extLst>
              </p:cNvPr>
              <p:cNvSpPr/>
              <p:nvPr/>
            </p:nvSpPr>
            <p:spPr>
              <a:xfrm>
                <a:off x="6448743" y="2792017"/>
                <a:ext cx="1320057" cy="651828"/>
              </a:xfrm>
              <a:prstGeom prst="rect">
                <a:avLst/>
              </a:prstGeom>
              <a:solidFill>
                <a:srgbClr val="698FC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ļíḓè">
                <a:extLst>
                  <a:ext uri="{FF2B5EF4-FFF2-40B4-BE49-F238E27FC236}">
                    <a16:creationId xmlns:a16="http://schemas.microsoft.com/office/drawing/2014/main" xmlns="" id="{E70525DA-5110-4360-8C2F-CE81E5F2AB41}"/>
                  </a:ext>
                </a:extLst>
              </p:cNvPr>
              <p:cNvSpPr/>
              <p:nvPr/>
            </p:nvSpPr>
            <p:spPr>
              <a:xfrm rot="5400000">
                <a:off x="7134845" y="2810983"/>
                <a:ext cx="952317" cy="315593"/>
              </a:xfrm>
              <a:prstGeom prst="parallelogram">
                <a:avLst>
                  <a:gd name="adj" fmla="val 106676"/>
                </a:avLst>
              </a:prstGeom>
              <a:solidFill>
                <a:srgbClr val="979E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şľiḓe">
                <a:extLst>
                  <a:ext uri="{FF2B5EF4-FFF2-40B4-BE49-F238E27FC236}">
                    <a16:creationId xmlns:a16="http://schemas.microsoft.com/office/drawing/2014/main" xmlns="" id="{259A05C2-C922-4D46-A587-69D3F09E1177}"/>
                  </a:ext>
                </a:extLst>
              </p:cNvPr>
              <p:cNvSpPr/>
              <p:nvPr/>
            </p:nvSpPr>
            <p:spPr>
              <a:xfrm rot="5400000">
                <a:off x="7812991" y="2002097"/>
                <a:ext cx="891891" cy="1611464"/>
              </a:xfrm>
              <a:custGeom>
                <a:avLst/>
                <a:gdLst>
                  <a:gd name="connsiteX0" fmla="*/ 0 w 1019112"/>
                  <a:gd name="connsiteY0" fmla="*/ 298436 h 1650344"/>
                  <a:gd name="connsiteX1" fmla="*/ 509556 w 1019112"/>
                  <a:gd name="connsiteY1" fmla="*/ 0 h 1650344"/>
                  <a:gd name="connsiteX2" fmla="*/ 1019112 w 1019112"/>
                  <a:gd name="connsiteY2" fmla="*/ 298436 h 1650344"/>
                  <a:gd name="connsiteX3" fmla="*/ 887593 w 1019112"/>
                  <a:gd name="connsiteY3" fmla="*/ 298436 h 1650344"/>
                  <a:gd name="connsiteX4" fmla="*/ 887593 w 1019112"/>
                  <a:gd name="connsiteY4" fmla="*/ 1650344 h 1650344"/>
                  <a:gd name="connsiteX5" fmla="*/ 147853 w 1019112"/>
                  <a:gd name="connsiteY5" fmla="*/ 1650344 h 1650344"/>
                  <a:gd name="connsiteX6" fmla="*/ 147853 w 1019112"/>
                  <a:gd name="connsiteY6" fmla="*/ 298436 h 165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9112" h="1650344">
                    <a:moveTo>
                      <a:pt x="0" y="298436"/>
                    </a:moveTo>
                    <a:lnTo>
                      <a:pt x="509556" y="0"/>
                    </a:lnTo>
                    <a:lnTo>
                      <a:pt x="1019112" y="298436"/>
                    </a:lnTo>
                    <a:lnTo>
                      <a:pt x="887593" y="298436"/>
                    </a:lnTo>
                    <a:lnTo>
                      <a:pt x="887593" y="1650344"/>
                    </a:lnTo>
                    <a:lnTo>
                      <a:pt x="147853" y="1650344"/>
                    </a:lnTo>
                    <a:lnTo>
                      <a:pt x="147853" y="298436"/>
                    </a:lnTo>
                    <a:close/>
                  </a:path>
                </a:pathLst>
              </a:custGeom>
              <a:solidFill>
                <a:srgbClr val="698FC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ḷïďê">
                <a:extLst>
                  <a:ext uri="{FF2B5EF4-FFF2-40B4-BE49-F238E27FC236}">
                    <a16:creationId xmlns:a16="http://schemas.microsoft.com/office/drawing/2014/main" xmlns="" id="{E728B82C-6AF4-4BB3-8A32-5F105288DBDB}"/>
                  </a:ext>
                </a:extLst>
              </p:cNvPr>
              <p:cNvSpPr/>
              <p:nvPr/>
            </p:nvSpPr>
            <p:spPr bwMode="auto">
              <a:xfrm>
                <a:off x="5750112" y="3153606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24 w 236"/>
                  <a:gd name="T11" fmla="*/ 56 h 236"/>
                  <a:gd name="T12" fmla="*/ 144 w 236"/>
                  <a:gd name="T13" fmla="*/ 46 h 236"/>
                  <a:gd name="T14" fmla="*/ 137 w 236"/>
                  <a:gd name="T15" fmla="*/ 67 h 236"/>
                  <a:gd name="T16" fmla="*/ 117 w 236"/>
                  <a:gd name="T17" fmla="*/ 77 h 236"/>
                  <a:gd name="T18" fmla="*/ 124 w 236"/>
                  <a:gd name="T19" fmla="*/ 56 h 236"/>
                  <a:gd name="T20" fmla="*/ 162 w 236"/>
                  <a:gd name="T21" fmla="*/ 164 h 236"/>
                  <a:gd name="T22" fmla="*/ 142 w 236"/>
                  <a:gd name="T23" fmla="*/ 181 h 236"/>
                  <a:gd name="T24" fmla="*/ 119 w 236"/>
                  <a:gd name="T25" fmla="*/ 175 h 236"/>
                  <a:gd name="T26" fmla="*/ 97 w 236"/>
                  <a:gd name="T27" fmla="*/ 181 h 236"/>
                  <a:gd name="T28" fmla="*/ 76 w 236"/>
                  <a:gd name="T29" fmla="*/ 164 h 236"/>
                  <a:gd name="T30" fmla="*/ 67 w 236"/>
                  <a:gd name="T31" fmla="*/ 96 h 236"/>
                  <a:gd name="T32" fmla="*/ 95 w 236"/>
                  <a:gd name="T33" fmla="*/ 79 h 236"/>
                  <a:gd name="T34" fmla="*/ 118 w 236"/>
                  <a:gd name="T35" fmla="*/ 85 h 236"/>
                  <a:gd name="T36" fmla="*/ 143 w 236"/>
                  <a:gd name="T37" fmla="*/ 79 h 236"/>
                  <a:gd name="T38" fmla="*/ 168 w 236"/>
                  <a:gd name="T39" fmla="*/ 92 h 236"/>
                  <a:gd name="T40" fmla="*/ 154 w 236"/>
                  <a:gd name="T41" fmla="*/ 118 h 236"/>
                  <a:gd name="T42" fmla="*/ 172 w 236"/>
                  <a:gd name="T43" fmla="*/ 145 h 236"/>
                  <a:gd name="T44" fmla="*/ 162 w 236"/>
                  <a:gd name="T45" fmla="*/ 16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4" y="56"/>
                    </a:moveTo>
                    <a:cubicBezTo>
                      <a:pt x="129" y="50"/>
                      <a:pt x="137" y="46"/>
                      <a:pt x="144" y="46"/>
                    </a:cubicBezTo>
                    <a:cubicBezTo>
                      <a:pt x="144" y="54"/>
                      <a:pt x="141" y="62"/>
                      <a:pt x="137" y="67"/>
                    </a:cubicBezTo>
                    <a:cubicBezTo>
                      <a:pt x="132" y="73"/>
                      <a:pt x="124" y="78"/>
                      <a:pt x="117" y="77"/>
                    </a:cubicBezTo>
                    <a:cubicBezTo>
                      <a:pt x="115" y="69"/>
                      <a:pt x="119" y="61"/>
                      <a:pt x="124" y="56"/>
                    </a:cubicBezTo>
                    <a:close/>
                    <a:moveTo>
                      <a:pt x="162" y="164"/>
                    </a:moveTo>
                    <a:cubicBezTo>
                      <a:pt x="157" y="172"/>
                      <a:pt x="151" y="180"/>
                      <a:pt x="142" y="181"/>
                    </a:cubicBezTo>
                    <a:cubicBezTo>
                      <a:pt x="133" y="181"/>
                      <a:pt x="130" y="175"/>
                      <a:pt x="119" y="175"/>
                    </a:cubicBezTo>
                    <a:cubicBezTo>
                      <a:pt x="109" y="175"/>
                      <a:pt x="106" y="180"/>
                      <a:pt x="97" y="181"/>
                    </a:cubicBezTo>
                    <a:cubicBezTo>
                      <a:pt x="88" y="181"/>
                      <a:pt x="82" y="172"/>
                      <a:pt x="76" y="164"/>
                    </a:cubicBezTo>
                    <a:cubicBezTo>
                      <a:pt x="64" y="147"/>
                      <a:pt x="55" y="116"/>
                      <a:pt x="67" y="96"/>
                    </a:cubicBezTo>
                    <a:cubicBezTo>
                      <a:pt x="73" y="85"/>
                      <a:pt x="84" y="79"/>
                      <a:pt x="95" y="79"/>
                    </a:cubicBezTo>
                    <a:cubicBezTo>
                      <a:pt x="104" y="79"/>
                      <a:pt x="112" y="85"/>
                      <a:pt x="118" y="85"/>
                    </a:cubicBezTo>
                    <a:cubicBezTo>
                      <a:pt x="123" y="85"/>
                      <a:pt x="133" y="77"/>
                      <a:pt x="143" y="79"/>
                    </a:cubicBezTo>
                    <a:cubicBezTo>
                      <a:pt x="148" y="79"/>
                      <a:pt x="160" y="80"/>
                      <a:pt x="168" y="92"/>
                    </a:cubicBezTo>
                    <a:cubicBezTo>
                      <a:pt x="167" y="92"/>
                      <a:pt x="153" y="100"/>
                      <a:pt x="154" y="118"/>
                    </a:cubicBezTo>
                    <a:cubicBezTo>
                      <a:pt x="154" y="138"/>
                      <a:pt x="171" y="145"/>
                      <a:pt x="172" y="145"/>
                    </a:cubicBezTo>
                    <a:cubicBezTo>
                      <a:pt x="171" y="145"/>
                      <a:pt x="169" y="155"/>
                      <a:pt x="162" y="1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líḍê">
                <a:extLst>
                  <a:ext uri="{FF2B5EF4-FFF2-40B4-BE49-F238E27FC236}">
                    <a16:creationId xmlns:a16="http://schemas.microsoft.com/office/drawing/2014/main" xmlns="" id="{5BC5AC8E-A085-4660-9986-B0B619D335CD}"/>
                  </a:ext>
                </a:extLst>
              </p:cNvPr>
              <p:cNvSpPr/>
              <p:nvPr/>
            </p:nvSpPr>
            <p:spPr bwMode="auto">
              <a:xfrm>
                <a:off x="7671310" y="2528900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ļîďé">
                <a:extLst>
                  <a:ext uri="{FF2B5EF4-FFF2-40B4-BE49-F238E27FC236}">
                    <a16:creationId xmlns:a16="http://schemas.microsoft.com/office/drawing/2014/main" xmlns="" id="{DA34DF1D-CE4B-4564-BABE-8E272EBD5E65}"/>
                  </a:ext>
                </a:extLst>
              </p:cNvPr>
              <p:cNvSpPr/>
              <p:nvPr/>
            </p:nvSpPr>
            <p:spPr bwMode="auto">
              <a:xfrm>
                <a:off x="3698793" y="3748851"/>
                <a:ext cx="529625" cy="529625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ṡ1íḓè">
                <a:extLst>
                  <a:ext uri="{FF2B5EF4-FFF2-40B4-BE49-F238E27FC236}">
                    <a16:creationId xmlns:a16="http://schemas.microsoft.com/office/drawing/2014/main" xmlns="" id="{278953B5-FE30-4DA0-9AD8-92C7D2E9A84F}"/>
                  </a:ext>
                </a:extLst>
              </p:cNvPr>
              <p:cNvSpPr/>
              <p:nvPr/>
            </p:nvSpPr>
            <p:spPr bwMode="auto">
              <a:xfrm>
                <a:off x="4717032" y="3443845"/>
                <a:ext cx="529625" cy="529625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şļïḓê">
                <a:extLst>
                  <a:ext uri="{FF2B5EF4-FFF2-40B4-BE49-F238E27FC236}">
                    <a16:creationId xmlns:a16="http://schemas.microsoft.com/office/drawing/2014/main" xmlns="" id="{352426C7-DF33-4240-8B2C-D3960B614E93}"/>
                  </a:ext>
                </a:extLst>
              </p:cNvPr>
              <p:cNvSpPr/>
              <p:nvPr/>
            </p:nvSpPr>
            <p:spPr bwMode="auto">
              <a:xfrm>
                <a:off x="6732426" y="2838649"/>
                <a:ext cx="529625" cy="529625"/>
              </a:xfrm>
              <a:custGeom>
                <a:avLst/>
                <a:gdLst>
                  <a:gd name="T0" fmla="*/ 118 w 236"/>
                  <a:gd name="T1" fmla="*/ 142 h 236"/>
                  <a:gd name="T2" fmla="*/ 142 w 236"/>
                  <a:gd name="T3" fmla="*/ 118 h 236"/>
                  <a:gd name="T4" fmla="*/ 137 w 236"/>
                  <a:gd name="T5" fmla="*/ 105 h 236"/>
                  <a:gd name="T6" fmla="*/ 118 w 236"/>
                  <a:gd name="T7" fmla="*/ 95 h 236"/>
                  <a:gd name="T8" fmla="*/ 99 w 236"/>
                  <a:gd name="T9" fmla="*/ 105 h 236"/>
                  <a:gd name="T10" fmla="*/ 94 w 236"/>
                  <a:gd name="T11" fmla="*/ 118 h 236"/>
                  <a:gd name="T12" fmla="*/ 118 w 236"/>
                  <a:gd name="T13" fmla="*/ 142 h 236"/>
                  <a:gd name="T14" fmla="*/ 170 w 236"/>
                  <a:gd name="T15" fmla="*/ 89 h 236"/>
                  <a:gd name="T16" fmla="*/ 170 w 236"/>
                  <a:gd name="T17" fmla="*/ 70 h 236"/>
                  <a:gd name="T18" fmla="*/ 170 w 236"/>
                  <a:gd name="T19" fmla="*/ 67 h 236"/>
                  <a:gd name="T20" fmla="*/ 167 w 236"/>
                  <a:gd name="T21" fmla="*/ 67 h 236"/>
                  <a:gd name="T22" fmla="*/ 147 w 236"/>
                  <a:gd name="T23" fmla="*/ 67 h 236"/>
                  <a:gd name="T24" fmla="*/ 147 w 236"/>
                  <a:gd name="T25" fmla="*/ 90 h 236"/>
                  <a:gd name="T26" fmla="*/ 170 w 236"/>
                  <a:gd name="T27" fmla="*/ 89 h 236"/>
                  <a:gd name="T28" fmla="*/ 118 w 236"/>
                  <a:gd name="T29" fmla="*/ 0 h 236"/>
                  <a:gd name="T30" fmla="*/ 0 w 236"/>
                  <a:gd name="T31" fmla="*/ 118 h 236"/>
                  <a:gd name="T32" fmla="*/ 118 w 236"/>
                  <a:gd name="T33" fmla="*/ 236 h 236"/>
                  <a:gd name="T34" fmla="*/ 236 w 236"/>
                  <a:gd name="T35" fmla="*/ 118 h 236"/>
                  <a:gd name="T36" fmla="*/ 118 w 236"/>
                  <a:gd name="T37" fmla="*/ 0 h 236"/>
                  <a:gd name="T38" fmla="*/ 185 w 236"/>
                  <a:gd name="T39" fmla="*/ 105 h 236"/>
                  <a:gd name="T40" fmla="*/ 185 w 236"/>
                  <a:gd name="T41" fmla="*/ 160 h 236"/>
                  <a:gd name="T42" fmla="*/ 159 w 236"/>
                  <a:gd name="T43" fmla="*/ 186 h 236"/>
                  <a:gd name="T44" fmla="*/ 77 w 236"/>
                  <a:gd name="T45" fmla="*/ 186 h 236"/>
                  <a:gd name="T46" fmla="*/ 51 w 236"/>
                  <a:gd name="T47" fmla="*/ 160 h 236"/>
                  <a:gd name="T48" fmla="*/ 51 w 236"/>
                  <a:gd name="T49" fmla="*/ 105 h 236"/>
                  <a:gd name="T50" fmla="*/ 51 w 236"/>
                  <a:gd name="T51" fmla="*/ 77 h 236"/>
                  <a:gd name="T52" fmla="*/ 77 w 236"/>
                  <a:gd name="T53" fmla="*/ 51 h 236"/>
                  <a:gd name="T54" fmla="*/ 159 w 236"/>
                  <a:gd name="T55" fmla="*/ 51 h 236"/>
                  <a:gd name="T56" fmla="*/ 185 w 236"/>
                  <a:gd name="T57" fmla="*/ 77 h 236"/>
                  <a:gd name="T58" fmla="*/ 185 w 236"/>
                  <a:gd name="T59" fmla="*/ 105 h 236"/>
                  <a:gd name="T60" fmla="*/ 155 w 236"/>
                  <a:gd name="T61" fmla="*/ 118 h 236"/>
                  <a:gd name="T62" fmla="*/ 118 w 236"/>
                  <a:gd name="T63" fmla="*/ 155 h 236"/>
                  <a:gd name="T64" fmla="*/ 81 w 236"/>
                  <a:gd name="T65" fmla="*/ 118 h 236"/>
                  <a:gd name="T66" fmla="*/ 84 w 236"/>
                  <a:gd name="T67" fmla="*/ 105 h 236"/>
                  <a:gd name="T68" fmla="*/ 64 w 236"/>
                  <a:gd name="T69" fmla="*/ 105 h 236"/>
                  <a:gd name="T70" fmla="*/ 64 w 236"/>
                  <a:gd name="T71" fmla="*/ 160 h 236"/>
                  <a:gd name="T72" fmla="*/ 77 w 236"/>
                  <a:gd name="T73" fmla="*/ 172 h 236"/>
                  <a:gd name="T74" fmla="*/ 159 w 236"/>
                  <a:gd name="T75" fmla="*/ 172 h 236"/>
                  <a:gd name="T76" fmla="*/ 172 w 236"/>
                  <a:gd name="T77" fmla="*/ 160 h 236"/>
                  <a:gd name="T78" fmla="*/ 172 w 236"/>
                  <a:gd name="T79" fmla="*/ 105 h 236"/>
                  <a:gd name="T80" fmla="*/ 152 w 236"/>
                  <a:gd name="T81" fmla="*/ 105 h 236"/>
                  <a:gd name="T82" fmla="*/ 155 w 236"/>
                  <a:gd name="T83" fmla="*/ 11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142"/>
                    </a:moveTo>
                    <a:cubicBezTo>
                      <a:pt x="131" y="142"/>
                      <a:pt x="142" y="131"/>
                      <a:pt x="142" y="118"/>
                    </a:cubicBezTo>
                    <a:cubicBezTo>
                      <a:pt x="142" y="113"/>
                      <a:pt x="140" y="108"/>
                      <a:pt x="137" y="105"/>
                    </a:cubicBezTo>
                    <a:cubicBezTo>
                      <a:pt x="133" y="99"/>
                      <a:pt x="126" y="95"/>
                      <a:pt x="118" y="95"/>
                    </a:cubicBezTo>
                    <a:cubicBezTo>
                      <a:pt x="110" y="95"/>
                      <a:pt x="103" y="99"/>
                      <a:pt x="99" y="105"/>
                    </a:cubicBezTo>
                    <a:cubicBezTo>
                      <a:pt x="96" y="108"/>
                      <a:pt x="94" y="113"/>
                      <a:pt x="94" y="118"/>
                    </a:cubicBezTo>
                    <a:cubicBezTo>
                      <a:pt x="94" y="131"/>
                      <a:pt x="105" y="142"/>
                      <a:pt x="118" y="142"/>
                    </a:cubicBezTo>
                    <a:close/>
                    <a:moveTo>
                      <a:pt x="170" y="89"/>
                    </a:moveTo>
                    <a:cubicBezTo>
                      <a:pt x="170" y="70"/>
                      <a:pt x="170" y="70"/>
                      <a:pt x="170" y="70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90"/>
                      <a:pt x="147" y="90"/>
                      <a:pt x="147" y="90"/>
                    </a:cubicBezTo>
                    <a:lnTo>
                      <a:pt x="170" y="89"/>
                    </a:ln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85" y="105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5" y="174"/>
                      <a:pt x="173" y="186"/>
                      <a:pt x="159" y="186"/>
                    </a:cubicBezTo>
                    <a:cubicBezTo>
                      <a:pt x="77" y="186"/>
                      <a:pt x="77" y="186"/>
                      <a:pt x="77" y="186"/>
                    </a:cubicBezTo>
                    <a:cubicBezTo>
                      <a:pt x="62" y="186"/>
                      <a:pt x="51" y="174"/>
                      <a:pt x="51" y="160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3"/>
                      <a:pt x="62" y="51"/>
                      <a:pt x="77" y="51"/>
                    </a:cubicBezTo>
                    <a:cubicBezTo>
                      <a:pt x="159" y="51"/>
                      <a:pt x="159" y="51"/>
                      <a:pt x="159" y="51"/>
                    </a:cubicBezTo>
                    <a:cubicBezTo>
                      <a:pt x="173" y="51"/>
                      <a:pt x="185" y="63"/>
                      <a:pt x="185" y="77"/>
                    </a:cubicBezTo>
                    <a:lnTo>
                      <a:pt x="185" y="105"/>
                    </a:lnTo>
                    <a:close/>
                    <a:moveTo>
                      <a:pt x="155" y="118"/>
                    </a:moveTo>
                    <a:cubicBezTo>
                      <a:pt x="155" y="139"/>
                      <a:pt x="138" y="155"/>
                      <a:pt x="118" y="155"/>
                    </a:cubicBezTo>
                    <a:cubicBezTo>
                      <a:pt x="98" y="155"/>
                      <a:pt x="81" y="139"/>
                      <a:pt x="81" y="118"/>
                    </a:cubicBezTo>
                    <a:cubicBezTo>
                      <a:pt x="81" y="114"/>
                      <a:pt x="82" y="109"/>
                      <a:pt x="84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67"/>
                      <a:pt x="70" y="172"/>
                      <a:pt x="77" y="172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6" y="172"/>
                      <a:pt x="172" y="167"/>
                      <a:pt x="172" y="160"/>
                    </a:cubicBezTo>
                    <a:cubicBezTo>
                      <a:pt x="172" y="105"/>
                      <a:pt x="172" y="105"/>
                      <a:pt x="172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54" y="109"/>
                      <a:pt x="155" y="114"/>
                      <a:pt x="155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36" name="直接箭头连接符 20">
            <a:extLst>
              <a:ext uri="{FF2B5EF4-FFF2-40B4-BE49-F238E27FC236}">
                <a16:creationId xmlns:a16="http://schemas.microsoft.com/office/drawing/2014/main" xmlns="" id="{F69A5245-F825-2B4F-A52A-EEE38BA816B5}"/>
              </a:ext>
            </a:extLst>
          </p:cNvPr>
          <p:cNvCxnSpPr>
            <a:cxnSpLocks/>
          </p:cNvCxnSpPr>
          <p:nvPr/>
        </p:nvCxnSpPr>
        <p:spPr>
          <a:xfrm flipV="1">
            <a:off x="723131" y="1611657"/>
            <a:ext cx="1" cy="4121631"/>
          </a:xfrm>
          <a:prstGeom prst="straightConnector1">
            <a:avLst/>
          </a:prstGeom>
          <a:ln w="31750">
            <a:gradFill>
              <a:gsLst>
                <a:gs pos="75000">
                  <a:srgbClr val="979EC2"/>
                </a:gs>
                <a:gs pos="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20">
            <a:extLst>
              <a:ext uri="{FF2B5EF4-FFF2-40B4-BE49-F238E27FC236}">
                <a16:creationId xmlns:a16="http://schemas.microsoft.com/office/drawing/2014/main" xmlns="" id="{B8775C17-52FA-0445-BD0C-B3FAB981D2EB}"/>
              </a:ext>
            </a:extLst>
          </p:cNvPr>
          <p:cNvCxnSpPr>
            <a:cxnSpLocks/>
          </p:cNvCxnSpPr>
          <p:nvPr/>
        </p:nvCxnSpPr>
        <p:spPr>
          <a:xfrm flipV="1">
            <a:off x="8748886" y="1369576"/>
            <a:ext cx="0" cy="484163"/>
          </a:xfrm>
          <a:prstGeom prst="straightConnector1">
            <a:avLst/>
          </a:prstGeom>
          <a:ln w="31750">
            <a:solidFill>
              <a:srgbClr val="99CB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标题 1">
            <a:extLst>
              <a:ext uri="{FF2B5EF4-FFF2-40B4-BE49-F238E27FC236}">
                <a16:creationId xmlns:a16="http://schemas.microsoft.com/office/drawing/2014/main" xmlns="" id="{25B383F8-DEBE-4144-9498-E7AEFB6D5785}"/>
              </a:ext>
            </a:extLst>
          </p:cNvPr>
          <p:cNvSpPr txBox="1">
            <a:spLocks/>
          </p:cNvSpPr>
          <p:nvPr/>
        </p:nvSpPr>
        <p:spPr>
          <a:xfrm>
            <a:off x="837172" y="883662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400" dirty="0"/>
              <a:t>Strategical</a:t>
            </a:r>
            <a:endParaRPr lang="zh-CN" altLang="en-US" sz="1400" dirty="0"/>
          </a:p>
        </p:txBody>
      </p:sp>
      <p:sp>
        <p:nvSpPr>
          <p:cNvPr id="53" name="标题 1">
            <a:extLst>
              <a:ext uri="{FF2B5EF4-FFF2-40B4-BE49-F238E27FC236}">
                <a16:creationId xmlns:a16="http://schemas.microsoft.com/office/drawing/2014/main" xmlns="" id="{B1B53FA7-C490-F94B-B840-BC5EB8EDD03B}"/>
              </a:ext>
            </a:extLst>
          </p:cNvPr>
          <p:cNvSpPr txBox="1">
            <a:spLocks/>
          </p:cNvSpPr>
          <p:nvPr/>
        </p:nvSpPr>
        <p:spPr>
          <a:xfrm>
            <a:off x="723131" y="4764029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400" dirty="0"/>
              <a:t>Operational</a:t>
            </a:r>
            <a:endParaRPr lang="zh-CN" altLang="en-US" sz="1400" dirty="0"/>
          </a:p>
        </p:txBody>
      </p:sp>
      <p:pic>
        <p:nvPicPr>
          <p:cNvPr id="4098" name="Picture 2" descr="Reliass - Reliability &amp; Safety Solutions">
            <a:extLst>
              <a:ext uri="{FF2B5EF4-FFF2-40B4-BE49-F238E27FC236}">
                <a16:creationId xmlns:a16="http://schemas.microsoft.com/office/drawing/2014/main" xmlns="" id="{474288EB-E8A7-5B4E-89CF-C1D28DD7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767" y="3439774"/>
            <a:ext cx="994189" cy="9085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924351CD-9A6B-8F42-AA15-F30865D30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048" y="3017955"/>
            <a:ext cx="1057788" cy="9976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96AAB67A-C2FB-F44E-869A-611E71319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529" y="2641841"/>
            <a:ext cx="1014688" cy="9596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0" name="Picture 4" descr="4 Important Benefits of Supply Chain Transparency | QIMAone">
            <a:extLst>
              <a:ext uri="{FF2B5EF4-FFF2-40B4-BE49-F238E27FC236}">
                <a16:creationId xmlns:a16="http://schemas.microsoft.com/office/drawing/2014/main" xmlns="" id="{E3EC9E2A-E91D-F541-8727-8AFCB86AD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599" y="2235572"/>
            <a:ext cx="1070705" cy="92043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18B35A70-06D9-104E-BDD5-0D07D5CA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Achievements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6F79081-9895-004A-8EDF-665B1708EB55}"/>
              </a:ext>
            </a:extLst>
          </p:cNvPr>
          <p:cNvSpPr txBox="1"/>
          <p:nvPr/>
        </p:nvSpPr>
        <p:spPr>
          <a:xfrm>
            <a:off x="1933575" y="5368302"/>
            <a:ext cx="11689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x-none" sz="1400" dirty="0"/>
              <a:t>Quality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x-none" sz="1400" dirty="0"/>
              <a:t>Position</a:t>
            </a:r>
          </a:p>
          <a:p>
            <a:pPr marL="342900" indent="-342900">
              <a:buFont typeface="Wingdings" pitchFamily="2" charset="2"/>
              <a:buChar char="ü"/>
            </a:pPr>
            <a:endParaRPr lang="x-non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27D70BE-E583-D64C-8250-744597D1EE19}"/>
              </a:ext>
            </a:extLst>
          </p:cNvPr>
          <p:cNvSpPr txBox="1"/>
          <p:nvPr/>
        </p:nvSpPr>
        <p:spPr>
          <a:xfrm>
            <a:off x="4714593" y="5533443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x-none" sz="1400" dirty="0"/>
              <a:t>Strong</a:t>
            </a:r>
            <a:r>
              <a:rPr lang="zh-CN" altLang="en-US" sz="1400" dirty="0"/>
              <a:t> </a:t>
            </a:r>
            <a:r>
              <a:rPr lang="en-US" altLang="zh-CN" sz="1400" dirty="0"/>
              <a:t>Query function to </a:t>
            </a:r>
          </a:p>
          <a:p>
            <a:r>
              <a:rPr lang="en-US" sz="1400" dirty="0"/>
              <a:t>      trace root cause.</a:t>
            </a:r>
            <a:endParaRPr lang="x-non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C84AE49-F811-664D-AB5D-7E536B95AF7D}"/>
              </a:ext>
            </a:extLst>
          </p:cNvPr>
          <p:cNvSpPr txBox="1"/>
          <p:nvPr/>
        </p:nvSpPr>
        <p:spPr>
          <a:xfrm>
            <a:off x="7893102" y="4715012"/>
            <a:ext cx="250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x-none" sz="1400" dirty="0"/>
              <a:t>Real-time info update among all partners.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4361517-FEAF-9241-8ACA-691F7967A7FA}"/>
              </a:ext>
            </a:extLst>
          </p:cNvPr>
          <p:cNvSpPr txBox="1"/>
          <p:nvPr/>
        </p:nvSpPr>
        <p:spPr>
          <a:xfrm>
            <a:off x="9833739" y="4031861"/>
            <a:ext cx="250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x-none" sz="1400" dirty="0"/>
              <a:t>Prevent manipulation and collusion.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A79E8D-9884-7B49-9247-64CB86C89744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66DD22C-7D03-CA4A-9085-58A874117CC4}"/>
              </a:ext>
            </a:extLst>
          </p:cNvPr>
          <p:cNvSpPr txBox="1"/>
          <p:nvPr/>
        </p:nvSpPr>
        <p:spPr>
          <a:xfrm>
            <a:off x="9690526" y="1992081"/>
            <a:ext cx="250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x-none" sz="1400" dirty="0"/>
              <a:t>Real-time and distributed information share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B98454D-5B65-9641-966D-07E4E60A40BE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46" name="直接箭头连接符 20">
              <a:extLst>
                <a:ext uri="{FF2B5EF4-FFF2-40B4-BE49-F238E27FC236}">
                  <a16:creationId xmlns:a16="http://schemas.microsoft.com/office/drawing/2014/main" xmlns="" id="{BB7FA8AC-DF15-B844-BA2C-93CEEB977AA0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E13FB930-8122-5748-B1A0-71E4B3E6270D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60D74EDB-D111-0440-958D-DE6C60CFAC68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50CAC938-F265-994B-AC8F-7C2BC148A73F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EC56D0C8-2613-D746-BCDA-24363BCFC832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Achievement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860D09CD-69B0-5347-820B-1CEF32BDE484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6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Study Recommendations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01E9CF6-0F70-4054-9DFD-318CB5370761}"/>
              </a:ext>
            </a:extLst>
          </p:cNvPr>
          <p:cNvSpPr txBox="1"/>
          <p:nvPr/>
        </p:nvSpPr>
        <p:spPr>
          <a:xfrm>
            <a:off x="10311206" y="2252306"/>
            <a:ext cx="1005552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C6A4C06-8B4C-1745-9FB3-6795C52BD868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10" name="直接箭头连接符 20">
              <a:extLst>
                <a:ext uri="{FF2B5EF4-FFF2-40B4-BE49-F238E27FC236}">
                  <a16:creationId xmlns:a16="http://schemas.microsoft.com/office/drawing/2014/main" xmlns="" id="{1D671537-9412-704C-A05C-DBEEC0FEA03A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1383D80-6C06-8A42-B059-19626EF39114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4BD45A8-4FBD-8E45-816C-B1CCBDE06561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700B3D8-1057-734B-9D9F-3ACEE920A47B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4113AD7-87D7-F341-9B42-1EF99B127D01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7D5BB89-5403-AD46-9121-93A0E8F1374F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Future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7F6093D-2869-4745-B30B-0F7D0CEC2B4E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pic>
        <p:nvPicPr>
          <p:cNvPr id="17" name="Picture 2" descr="Getting started with Angular 5. Hi, are you a beginner in Web… | by Onejohi  | Medium">
            <a:extLst>
              <a:ext uri="{FF2B5EF4-FFF2-40B4-BE49-F238E27FC236}">
                <a16:creationId xmlns:a16="http://schemas.microsoft.com/office/drawing/2014/main" xmlns="" id="{145A4553-5D05-5049-B281-869DD4DF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3675928"/>
            <a:ext cx="3075641" cy="153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What is RFID and what is it used for? - Android Authority">
            <a:extLst>
              <a:ext uri="{FF2B5EF4-FFF2-40B4-BE49-F238E27FC236}">
                <a16:creationId xmlns:a16="http://schemas.microsoft.com/office/drawing/2014/main" xmlns="" id="{DAD1C1F1-0DCE-EC40-9F59-ECF15EAB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882" y="3675933"/>
            <a:ext cx="2498951" cy="153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Big Data Hadoop | Big Data &amp; Hadoop">
            <a:extLst>
              <a:ext uri="{FF2B5EF4-FFF2-40B4-BE49-F238E27FC236}">
                <a16:creationId xmlns:a16="http://schemas.microsoft.com/office/drawing/2014/main" xmlns="" id="{F37CF84D-6542-9B4F-A0F4-82ABD97E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099" y="3606449"/>
            <a:ext cx="1899021" cy="17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17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9A1DB616-F290-49BB-8F70-5ADF767D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18B35A70-06D9-104E-BDD5-0D07D5CA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Future Recommendations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8A79E8D-9884-7B49-9247-64CB86C89744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sp>
        <p:nvSpPr>
          <p:cNvPr id="2" name="AutoShape 2" descr="RFID technology and its advantages |smart-TEC">
            <a:extLst>
              <a:ext uri="{FF2B5EF4-FFF2-40B4-BE49-F238E27FC236}">
                <a16:creationId xmlns:a16="http://schemas.microsoft.com/office/drawing/2014/main" xmlns="" id="{6F29AB1F-1615-6748-AEFB-CDA065BD08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72348" y="1005348"/>
            <a:ext cx="2576052" cy="25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pic>
        <p:nvPicPr>
          <p:cNvPr id="5124" name="Picture 4" descr="What is RFID and what is it used for? - Android Authority">
            <a:extLst>
              <a:ext uri="{FF2B5EF4-FFF2-40B4-BE49-F238E27FC236}">
                <a16:creationId xmlns:a16="http://schemas.microsoft.com/office/drawing/2014/main" xmlns="" id="{11B27C3D-AC21-3B44-AB5E-A6A7A332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581" y="5108795"/>
            <a:ext cx="2417534" cy="148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ting started with Angular 5. Hi, are you a beginner in Web… | by Onejohi  | Medium">
            <a:extLst>
              <a:ext uri="{FF2B5EF4-FFF2-40B4-BE49-F238E27FC236}">
                <a16:creationId xmlns:a16="http://schemas.microsoft.com/office/drawing/2014/main" xmlns="" id="{AB7F24EB-54A9-8149-98AA-C7E34005A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9" y="1005348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ṡḻíde">
            <a:extLst>
              <a:ext uri="{FF2B5EF4-FFF2-40B4-BE49-F238E27FC236}">
                <a16:creationId xmlns:a16="http://schemas.microsoft.com/office/drawing/2014/main" xmlns="" id="{97770F5F-3CEC-C043-8DE0-2FF30246F80A}"/>
              </a:ext>
            </a:extLst>
          </p:cNvPr>
          <p:cNvSpPr txBox="1"/>
          <p:nvPr/>
        </p:nvSpPr>
        <p:spPr bwMode="auto">
          <a:xfrm>
            <a:off x="5633810" y="1321715"/>
            <a:ext cx="5578476" cy="1496424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latinLnBrk="0"/>
            <a:r>
              <a:rPr lang="en-US" altLang="zh-CN" b="1" i="1" dirty="0" err="1">
                <a:solidFill>
                  <a:srgbClr val="32476F"/>
                </a:solidFill>
              </a:rPr>
              <a:t>Recom</a:t>
            </a:r>
            <a:r>
              <a:rPr lang="zh-CN" altLang="en-US" b="1" i="1" dirty="0">
                <a:solidFill>
                  <a:srgbClr val="32476F"/>
                </a:solidFill>
              </a:rPr>
              <a:t> </a:t>
            </a:r>
            <a:r>
              <a:rPr lang="en-US" altLang="zh-CN" b="1" i="1" dirty="0">
                <a:solidFill>
                  <a:srgbClr val="32476F"/>
                </a:solidFill>
              </a:rPr>
              <a:t>1 Front-end</a:t>
            </a:r>
          </a:p>
          <a:p>
            <a:pPr latinLnBrk="0"/>
            <a:endParaRPr lang="en-US" altLang="zh-CN" b="1" dirty="0">
              <a:solidFill>
                <a:srgbClr val="32476F"/>
              </a:solidFill>
              <a:effectLst/>
            </a:endParaRP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Use front-end tools such as Angular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framework (HTML, CSS,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Javescript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Human - Computer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Interaction </a:t>
            </a:r>
          </a:p>
        </p:txBody>
      </p:sp>
      <p:sp>
        <p:nvSpPr>
          <p:cNvPr id="10" name="iṡḻíde">
            <a:extLst>
              <a:ext uri="{FF2B5EF4-FFF2-40B4-BE49-F238E27FC236}">
                <a16:creationId xmlns:a16="http://schemas.microsoft.com/office/drawing/2014/main" xmlns="" id="{EA9C3BE4-430D-3249-85BE-510678991745}"/>
              </a:ext>
            </a:extLst>
          </p:cNvPr>
          <p:cNvSpPr txBox="1"/>
          <p:nvPr/>
        </p:nvSpPr>
        <p:spPr bwMode="auto">
          <a:xfrm>
            <a:off x="5633810" y="3220022"/>
            <a:ext cx="5578476" cy="1496424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latinLnBrk="0"/>
            <a:r>
              <a:rPr lang="en-US" altLang="zh-CN" b="1" i="1" dirty="0" err="1">
                <a:solidFill>
                  <a:srgbClr val="32476F"/>
                </a:solidFill>
              </a:rPr>
              <a:t>Recom</a:t>
            </a:r>
            <a:r>
              <a:rPr lang="zh-CN" altLang="en-US" b="1" i="1" dirty="0">
                <a:solidFill>
                  <a:srgbClr val="32476F"/>
                </a:solidFill>
              </a:rPr>
              <a:t> </a:t>
            </a:r>
            <a:r>
              <a:rPr lang="en-US" altLang="zh-CN" b="1" i="1" dirty="0">
                <a:solidFill>
                  <a:srgbClr val="32476F"/>
                </a:solidFill>
              </a:rPr>
              <a:t>2 Data Variety</a:t>
            </a:r>
          </a:p>
          <a:p>
            <a:pPr latinLnBrk="0"/>
            <a:endParaRPr lang="en-US" altLang="zh-CN" b="1" dirty="0">
              <a:solidFill>
                <a:srgbClr val="32476F"/>
              </a:solidFill>
              <a:effectLst/>
            </a:endParaRP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Increase data variety, attributes, and the authenticity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of data, to achieve more complex contract logic, such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as verifying transfer.</a:t>
            </a:r>
          </a:p>
        </p:txBody>
      </p:sp>
      <p:sp>
        <p:nvSpPr>
          <p:cNvPr id="11" name="iṡḻíde">
            <a:extLst>
              <a:ext uri="{FF2B5EF4-FFF2-40B4-BE49-F238E27FC236}">
                <a16:creationId xmlns:a16="http://schemas.microsoft.com/office/drawing/2014/main" xmlns="" id="{4EF14247-0C8F-3D4F-9111-1A15A67DC937}"/>
              </a:ext>
            </a:extLst>
          </p:cNvPr>
          <p:cNvSpPr txBox="1"/>
          <p:nvPr/>
        </p:nvSpPr>
        <p:spPr bwMode="auto">
          <a:xfrm>
            <a:off x="5633810" y="4978872"/>
            <a:ext cx="5578476" cy="1496424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/>
          </a:bodyPr>
          <a:lstStyle/>
          <a:p>
            <a:pPr latinLnBrk="0"/>
            <a:r>
              <a:rPr lang="en-US" altLang="zh-CN" b="1" i="1" dirty="0" err="1">
                <a:solidFill>
                  <a:srgbClr val="32476F"/>
                </a:solidFill>
              </a:rPr>
              <a:t>Recom</a:t>
            </a:r>
            <a:r>
              <a:rPr lang="zh-CN" altLang="en-US" b="1" i="1" dirty="0">
                <a:solidFill>
                  <a:srgbClr val="32476F"/>
                </a:solidFill>
              </a:rPr>
              <a:t> </a:t>
            </a:r>
            <a:r>
              <a:rPr lang="en-US" altLang="zh-CN" b="1" i="1" dirty="0">
                <a:solidFill>
                  <a:srgbClr val="32476F"/>
                </a:solidFill>
              </a:rPr>
              <a:t>3</a:t>
            </a:r>
          </a:p>
          <a:p>
            <a:pPr latinLnBrk="0"/>
            <a:endParaRPr lang="en-US" altLang="zh-CN" b="1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Combine with RFID to realize automated 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update of information</a:t>
            </a:r>
          </a:p>
        </p:txBody>
      </p:sp>
      <p:pic>
        <p:nvPicPr>
          <p:cNvPr id="1028" name="Picture 4" descr="Big Data Hadoop | Big Data &amp; Hadoop">
            <a:extLst>
              <a:ext uri="{FF2B5EF4-FFF2-40B4-BE49-F238E27FC236}">
                <a16:creationId xmlns:a16="http://schemas.microsoft.com/office/drawing/2014/main" xmlns="" id="{0964E91A-0EA0-A545-BBB4-90180B660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779" y="2818139"/>
            <a:ext cx="1899021" cy="17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7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8013079" cy="4778319"/>
            <a:chOff x="-930109" y="1051361"/>
            <a:chExt cx="801307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xmlns="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xmlns="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xmlns="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xmlns="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xmlns="" id="{4F1A39D8-7570-4901-A3E5-473DAAB733E1}"/>
                </a:ext>
              </a:extLst>
            </p:cNvPr>
            <p:cNvSpPr/>
            <p:nvPr/>
          </p:nvSpPr>
          <p:spPr>
            <a:xfrm>
              <a:off x="1782497" y="2967335"/>
              <a:ext cx="5300473" cy="923330"/>
            </a:xfrm>
            <a:prstGeom prst="rect">
              <a:avLst/>
            </a:prstGeom>
          </p:spPr>
          <p:txBody>
            <a:bodyPr wrap="square" anchor="ctr" anchorCtr="1">
              <a:noAutofit/>
            </a:bodyPr>
            <a:lstStyle/>
            <a:p>
              <a:pPr algn="r"/>
              <a:r>
                <a:rPr lang="en-US" altLang="zh-CN" sz="3200" b="1" spc="300" dirty="0">
                  <a:solidFill>
                    <a:schemeClr val="tx2"/>
                  </a:solidFill>
                </a:rPr>
                <a:t>Concluding Remarks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C307CAE-CC1B-0444-937E-FD33E32CC799}"/>
              </a:ext>
            </a:extLst>
          </p:cNvPr>
          <p:cNvSpPr txBox="1"/>
          <p:nvPr/>
        </p:nvSpPr>
        <p:spPr>
          <a:xfrm>
            <a:off x="-3056489" y="4210982"/>
            <a:ext cx="15534637" cy="584775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defPPr>
              <a:defRPr lang="zh-CN"/>
            </a:defPPr>
            <a:lvl1pPr algn="r">
              <a:defRPr sz="3200" b="1" spc="300">
                <a:solidFill>
                  <a:schemeClr val="tx2"/>
                </a:solidFill>
              </a:defRPr>
            </a:lvl1pPr>
          </a:lstStyle>
          <a:p>
            <a:r>
              <a:rPr lang="x-none" sz="1600" dirty="0">
                <a:solidFill>
                  <a:srgbClr val="32476F"/>
                </a:solidFill>
              </a:rPr>
              <a:t>“Every single battery is under control!”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8AA16B8-DA96-AA4D-9BB7-0B5935BDF6E2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326330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6455595" cy="4778319"/>
            <a:chOff x="-930109" y="1051361"/>
            <a:chExt cx="6455595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xmlns="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xmlns="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xmlns="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xmlns="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xmlns="" id="{4F1A39D8-7570-4901-A3E5-473DAAB733E1}"/>
                </a:ext>
              </a:extLst>
            </p:cNvPr>
            <p:cNvSpPr/>
            <p:nvPr/>
          </p:nvSpPr>
          <p:spPr>
            <a:xfrm>
              <a:off x="1782498" y="296733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925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6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FAE3F22-72D3-4DAD-AAD1-E269F604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63F2E9B-4AA8-405B-9F5D-A0FA983F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2a212a43-1628-436d-9c22-274464bc38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AD20D889-2342-4559-B630-A6D59F04F1E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36472" y="2428840"/>
            <a:ext cx="9048098" cy="3927422"/>
            <a:chOff x="1935467" y="2842890"/>
            <a:chExt cx="9048098" cy="3927422"/>
          </a:xfrm>
        </p:grpSpPr>
        <p:sp>
          <p:nvSpPr>
            <p:cNvPr id="6" name="iŝḷïḓe">
              <a:extLst>
                <a:ext uri="{FF2B5EF4-FFF2-40B4-BE49-F238E27FC236}">
                  <a16:creationId xmlns:a16="http://schemas.microsoft.com/office/drawing/2014/main" xmlns="" id="{09D30447-AE12-429D-9D48-1BA7F5E8D586}"/>
                </a:ext>
              </a:extLst>
            </p:cNvPr>
            <p:cNvSpPr/>
            <p:nvPr/>
          </p:nvSpPr>
          <p:spPr>
            <a:xfrm flipV="1">
              <a:off x="4453124" y="4881202"/>
              <a:ext cx="1939700" cy="364776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548636"/>
                <a:gd name="connsiteY0" fmla="*/ 791672 h 791672"/>
                <a:gd name="connsiteX1" fmla="*/ 1134620 w 3548636"/>
                <a:gd name="connsiteY1" fmla="*/ 0 h 791672"/>
                <a:gd name="connsiteX2" fmla="*/ 3548636 w 3548636"/>
                <a:gd name="connsiteY2" fmla="*/ 0 h 791672"/>
                <a:gd name="connsiteX0" fmla="*/ 0 w 3492164"/>
                <a:gd name="connsiteY0" fmla="*/ 641569 h 641569"/>
                <a:gd name="connsiteX1" fmla="*/ 1078148 w 3492164"/>
                <a:gd name="connsiteY1" fmla="*/ 0 h 641569"/>
                <a:gd name="connsiteX2" fmla="*/ 3492164 w 3492164"/>
                <a:gd name="connsiteY2" fmla="*/ 0 h 641569"/>
                <a:gd name="connsiteX0" fmla="*/ 0 w 3593814"/>
                <a:gd name="connsiteY0" fmla="*/ 641569 h 641569"/>
                <a:gd name="connsiteX1" fmla="*/ 1179798 w 3593814"/>
                <a:gd name="connsiteY1" fmla="*/ 0 h 641569"/>
                <a:gd name="connsiteX2" fmla="*/ 3593814 w 3593814"/>
                <a:gd name="connsiteY2" fmla="*/ 0 h 64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3814" h="641569">
                  <a:moveTo>
                    <a:pt x="0" y="641569"/>
                  </a:moveTo>
                  <a:lnTo>
                    <a:pt x="1179798" y="0"/>
                  </a:lnTo>
                  <a:lnTo>
                    <a:pt x="3593814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ṡḻïḍé">
              <a:extLst>
                <a:ext uri="{FF2B5EF4-FFF2-40B4-BE49-F238E27FC236}">
                  <a16:creationId xmlns:a16="http://schemas.microsoft.com/office/drawing/2014/main" xmlns="" id="{E46B5142-0769-4DA0-95A0-B72ABA483CC4}"/>
                </a:ext>
              </a:extLst>
            </p:cNvPr>
            <p:cNvSpPr/>
            <p:nvPr/>
          </p:nvSpPr>
          <p:spPr>
            <a:xfrm>
              <a:off x="4634991" y="2981939"/>
              <a:ext cx="1100970" cy="328660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244169"/>
                <a:gd name="connsiteY0" fmla="*/ 587600 h 587600"/>
                <a:gd name="connsiteX1" fmla="*/ 830153 w 3244169"/>
                <a:gd name="connsiteY1" fmla="*/ 0 h 587600"/>
                <a:gd name="connsiteX2" fmla="*/ 3244169 w 3244169"/>
                <a:gd name="connsiteY2" fmla="*/ 0 h 587600"/>
                <a:gd name="connsiteX0" fmla="*/ 0 w 3923935"/>
                <a:gd name="connsiteY0" fmla="*/ 587600 h 587600"/>
                <a:gd name="connsiteX1" fmla="*/ 830153 w 3923935"/>
                <a:gd name="connsiteY1" fmla="*/ 0 h 587600"/>
                <a:gd name="connsiteX2" fmla="*/ 3923935 w 3923935"/>
                <a:gd name="connsiteY2" fmla="*/ 245721 h 587600"/>
                <a:gd name="connsiteX0" fmla="*/ 0 w 3923935"/>
                <a:gd name="connsiteY0" fmla="*/ 341879 h 341879"/>
                <a:gd name="connsiteX1" fmla="*/ 1453272 w 3923935"/>
                <a:gd name="connsiteY1" fmla="*/ 39632 h 341879"/>
                <a:gd name="connsiteX2" fmla="*/ 3923935 w 3923935"/>
                <a:gd name="connsiteY2" fmla="*/ 0 h 341879"/>
                <a:gd name="connsiteX0" fmla="*/ 0 w 3923935"/>
                <a:gd name="connsiteY0" fmla="*/ 341879 h 341879"/>
                <a:gd name="connsiteX1" fmla="*/ 1245566 w 3923935"/>
                <a:gd name="connsiteY1" fmla="*/ 7926 h 341879"/>
                <a:gd name="connsiteX2" fmla="*/ 3923935 w 3923935"/>
                <a:gd name="connsiteY2" fmla="*/ 0 h 341879"/>
                <a:gd name="connsiteX0" fmla="*/ 0 w 3923935"/>
                <a:gd name="connsiteY0" fmla="*/ 341879 h 341879"/>
                <a:gd name="connsiteX1" fmla="*/ 1226683 w 3923935"/>
                <a:gd name="connsiteY1" fmla="*/ 0 h 341879"/>
                <a:gd name="connsiteX2" fmla="*/ 3923935 w 3923935"/>
                <a:gd name="connsiteY2" fmla="*/ 0 h 3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3935" h="341879">
                  <a:moveTo>
                    <a:pt x="0" y="341879"/>
                  </a:moveTo>
                  <a:lnTo>
                    <a:pt x="1226683" y="0"/>
                  </a:lnTo>
                  <a:lnTo>
                    <a:pt x="3923935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lîde">
              <a:extLst>
                <a:ext uri="{FF2B5EF4-FFF2-40B4-BE49-F238E27FC236}">
                  <a16:creationId xmlns:a16="http://schemas.microsoft.com/office/drawing/2014/main" xmlns="" id="{E7F2FFBA-51A8-41CE-AD13-D5D7B73330CC}"/>
                </a:ext>
              </a:extLst>
            </p:cNvPr>
            <p:cNvSpPr/>
            <p:nvPr/>
          </p:nvSpPr>
          <p:spPr>
            <a:xfrm>
              <a:off x="5076338" y="4061119"/>
              <a:ext cx="1235686" cy="240741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365210"/>
                <a:gd name="connsiteY0" fmla="*/ 603002 h 603002"/>
                <a:gd name="connsiteX1" fmla="*/ 951194 w 3365210"/>
                <a:gd name="connsiteY1" fmla="*/ 0 h 603002"/>
                <a:gd name="connsiteX2" fmla="*/ 3365210 w 3365210"/>
                <a:gd name="connsiteY2" fmla="*/ 0 h 603002"/>
                <a:gd name="connsiteX0" fmla="*/ 0 w 3385630"/>
                <a:gd name="connsiteY0" fmla="*/ 610944 h 610944"/>
                <a:gd name="connsiteX1" fmla="*/ 971614 w 3385630"/>
                <a:gd name="connsiteY1" fmla="*/ 0 h 610944"/>
                <a:gd name="connsiteX2" fmla="*/ 3385630 w 3385630"/>
                <a:gd name="connsiteY2" fmla="*/ 0 h 610944"/>
                <a:gd name="connsiteX0" fmla="*/ 0 w 3406050"/>
                <a:gd name="connsiteY0" fmla="*/ 626827 h 626827"/>
                <a:gd name="connsiteX1" fmla="*/ 992034 w 3406050"/>
                <a:gd name="connsiteY1" fmla="*/ 0 h 626827"/>
                <a:gd name="connsiteX2" fmla="*/ 3406050 w 3406050"/>
                <a:gd name="connsiteY2" fmla="*/ 0 h 626827"/>
                <a:gd name="connsiteX0" fmla="*/ 0 w 3316610"/>
                <a:gd name="connsiteY0" fmla="*/ 597896 h 597896"/>
                <a:gd name="connsiteX1" fmla="*/ 902594 w 3316610"/>
                <a:gd name="connsiteY1" fmla="*/ 0 h 597896"/>
                <a:gd name="connsiteX2" fmla="*/ 3316610 w 3316610"/>
                <a:gd name="connsiteY2" fmla="*/ 0 h 597896"/>
                <a:gd name="connsiteX0" fmla="*/ 0 w 3316610"/>
                <a:gd name="connsiteY0" fmla="*/ 925082 h 925082"/>
                <a:gd name="connsiteX1" fmla="*/ 1345324 w 3316610"/>
                <a:gd name="connsiteY1" fmla="*/ 0 h 925082"/>
                <a:gd name="connsiteX2" fmla="*/ 3316610 w 3316610"/>
                <a:gd name="connsiteY2" fmla="*/ 327186 h 925082"/>
                <a:gd name="connsiteX0" fmla="*/ 0 w 3343442"/>
                <a:gd name="connsiteY0" fmla="*/ 925082 h 925082"/>
                <a:gd name="connsiteX1" fmla="*/ 1345324 w 3343442"/>
                <a:gd name="connsiteY1" fmla="*/ 0 h 925082"/>
                <a:gd name="connsiteX2" fmla="*/ 3343442 w 3343442"/>
                <a:gd name="connsiteY2" fmla="*/ 32719 h 925082"/>
                <a:gd name="connsiteX0" fmla="*/ 0 w 3343442"/>
                <a:gd name="connsiteY0" fmla="*/ 925082 h 925082"/>
                <a:gd name="connsiteX1" fmla="*/ 1345324 w 3343442"/>
                <a:gd name="connsiteY1" fmla="*/ 0 h 925082"/>
                <a:gd name="connsiteX2" fmla="*/ 3343442 w 3343442"/>
                <a:gd name="connsiteY2" fmla="*/ 0 h 92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3442" h="925082">
                  <a:moveTo>
                    <a:pt x="0" y="925082"/>
                  </a:moveTo>
                  <a:lnTo>
                    <a:pt x="1345324" y="0"/>
                  </a:lnTo>
                  <a:lnTo>
                    <a:pt x="3343442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îS1iďe">
              <a:extLst>
                <a:ext uri="{FF2B5EF4-FFF2-40B4-BE49-F238E27FC236}">
                  <a16:creationId xmlns:a16="http://schemas.microsoft.com/office/drawing/2014/main" xmlns="" id="{E45E9482-E3F3-45D3-BA11-226621A102F0}"/>
                </a:ext>
              </a:extLst>
            </p:cNvPr>
            <p:cNvGrpSpPr/>
            <p:nvPr/>
          </p:nvGrpSpPr>
          <p:grpSpPr>
            <a:xfrm>
              <a:off x="1935467" y="2842890"/>
              <a:ext cx="3170233" cy="3158350"/>
              <a:chOff x="719138" y="2958288"/>
              <a:chExt cx="3170233" cy="3158350"/>
            </a:xfrm>
          </p:grpSpPr>
          <p:sp>
            <p:nvSpPr>
              <p:cNvPr id="24" name="ïṩľîḓè">
                <a:extLst>
                  <a:ext uri="{FF2B5EF4-FFF2-40B4-BE49-F238E27FC236}">
                    <a16:creationId xmlns:a16="http://schemas.microsoft.com/office/drawing/2014/main" xmlns="" id="{1B59F3D1-D4A2-494C-B9D8-70BBCBBEAACA}"/>
                  </a:ext>
                </a:extLst>
              </p:cNvPr>
              <p:cNvSpPr/>
              <p:nvPr/>
            </p:nvSpPr>
            <p:spPr>
              <a:xfrm>
                <a:off x="719138" y="2958288"/>
                <a:ext cx="3158350" cy="3158350"/>
              </a:xfrm>
              <a:prstGeom prst="donut">
                <a:avLst>
                  <a:gd name="adj" fmla="val 859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ŝļídé">
                <a:extLst>
                  <a:ext uri="{FF2B5EF4-FFF2-40B4-BE49-F238E27FC236}">
                    <a16:creationId xmlns:a16="http://schemas.microsoft.com/office/drawing/2014/main" xmlns="" id="{E67A557A-8525-40B8-A83F-20979FF1C195}"/>
                  </a:ext>
                </a:extLst>
              </p:cNvPr>
              <p:cNvSpPr/>
              <p:nvPr/>
            </p:nvSpPr>
            <p:spPr>
              <a:xfrm rot="1780946">
                <a:off x="3444565" y="4475103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ḷîḍe">
                <a:extLst>
                  <a:ext uri="{FF2B5EF4-FFF2-40B4-BE49-F238E27FC236}">
                    <a16:creationId xmlns:a16="http://schemas.microsoft.com/office/drawing/2014/main" xmlns="" id="{25B938EC-50CB-45D5-BC02-D8EA071B2C99}"/>
                  </a:ext>
                </a:extLst>
              </p:cNvPr>
              <p:cNvSpPr/>
              <p:nvPr/>
            </p:nvSpPr>
            <p:spPr>
              <a:xfrm>
                <a:off x="3432682" y="3748868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íṣ1iďe">
              <a:extLst>
                <a:ext uri="{FF2B5EF4-FFF2-40B4-BE49-F238E27FC236}">
                  <a16:creationId xmlns:a16="http://schemas.microsoft.com/office/drawing/2014/main" xmlns="" id="{8E0FB7F0-875F-4219-A5A9-8E345295ED9B}"/>
                </a:ext>
              </a:extLst>
            </p:cNvPr>
            <p:cNvSpPr/>
            <p:nvPr/>
          </p:nvSpPr>
          <p:spPr>
            <a:xfrm>
              <a:off x="2170390" y="3953882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îṡḻïḓe">
              <a:extLst>
                <a:ext uri="{FF2B5EF4-FFF2-40B4-BE49-F238E27FC236}">
                  <a16:creationId xmlns:a16="http://schemas.microsoft.com/office/drawing/2014/main" xmlns="" id="{F9CA2131-45EC-44C2-9DC2-BCD5B80843F6}"/>
                </a:ext>
              </a:extLst>
            </p:cNvPr>
            <p:cNvSpPr/>
            <p:nvPr/>
          </p:nvSpPr>
          <p:spPr>
            <a:xfrm>
              <a:off x="2549324" y="4721354"/>
              <a:ext cx="819254" cy="819254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išľïḍê">
              <a:extLst>
                <a:ext uri="{FF2B5EF4-FFF2-40B4-BE49-F238E27FC236}">
                  <a16:creationId xmlns:a16="http://schemas.microsoft.com/office/drawing/2014/main" xmlns="" id="{3F409136-8FE7-4562-AA17-0D67B1644264}"/>
                </a:ext>
              </a:extLst>
            </p:cNvPr>
            <p:cNvSpPr/>
            <p:nvPr/>
          </p:nvSpPr>
          <p:spPr>
            <a:xfrm>
              <a:off x="3316712" y="4849584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iṥ1íde">
              <a:extLst>
                <a:ext uri="{FF2B5EF4-FFF2-40B4-BE49-F238E27FC236}">
                  <a16:creationId xmlns:a16="http://schemas.microsoft.com/office/drawing/2014/main" xmlns="" id="{AB2F7784-A38D-4259-B6AD-647FD527EF44}"/>
                </a:ext>
              </a:extLst>
            </p:cNvPr>
            <p:cNvSpPr/>
            <p:nvPr/>
          </p:nvSpPr>
          <p:spPr>
            <a:xfrm>
              <a:off x="3004851" y="4289306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" name="îŝlídè">
              <a:extLst>
                <a:ext uri="{FF2B5EF4-FFF2-40B4-BE49-F238E27FC236}">
                  <a16:creationId xmlns:a16="http://schemas.microsoft.com/office/drawing/2014/main" xmlns="" id="{386FAB7B-C8DC-472E-80B8-98E0372F628B}"/>
                </a:ext>
              </a:extLst>
            </p:cNvPr>
            <p:cNvSpPr/>
            <p:nvPr/>
          </p:nvSpPr>
          <p:spPr>
            <a:xfrm>
              <a:off x="3451966" y="4384858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5" name="ïŝḻidè">
              <a:extLst>
                <a:ext uri="{FF2B5EF4-FFF2-40B4-BE49-F238E27FC236}">
                  <a16:creationId xmlns:a16="http://schemas.microsoft.com/office/drawing/2014/main" xmlns="" id="{92873732-1829-4B4F-B368-A72F86E8F614}"/>
                </a:ext>
              </a:extLst>
            </p:cNvPr>
            <p:cNvSpPr/>
            <p:nvPr/>
          </p:nvSpPr>
          <p:spPr>
            <a:xfrm>
              <a:off x="3354364" y="4108181"/>
              <a:ext cx="339360" cy="339360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6" name="iŝľídè">
              <a:extLst>
                <a:ext uri="{FF2B5EF4-FFF2-40B4-BE49-F238E27FC236}">
                  <a16:creationId xmlns:a16="http://schemas.microsoft.com/office/drawing/2014/main" xmlns="" id="{7B3F3960-47D1-421D-AE88-ABE6945388C9}"/>
                </a:ext>
              </a:extLst>
            </p:cNvPr>
            <p:cNvSpPr/>
            <p:nvPr/>
          </p:nvSpPr>
          <p:spPr>
            <a:xfrm>
              <a:off x="2913051" y="3835864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7" name="íṧ1íde">
              <a:extLst>
                <a:ext uri="{FF2B5EF4-FFF2-40B4-BE49-F238E27FC236}">
                  <a16:creationId xmlns:a16="http://schemas.microsoft.com/office/drawing/2014/main" xmlns="" id="{00E5F666-9A38-4450-AD54-C46CA9123CD1}"/>
                </a:ext>
              </a:extLst>
            </p:cNvPr>
            <p:cNvSpPr/>
            <p:nvPr/>
          </p:nvSpPr>
          <p:spPr>
            <a:xfrm>
              <a:off x="6014889" y="2843724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/>
                <a:t>Expensive</a:t>
              </a:r>
              <a:endParaRPr lang="zh-CN" altLang="en-US" b="1" dirty="0"/>
            </a:p>
          </p:txBody>
        </p:sp>
        <p:sp>
          <p:nvSpPr>
            <p:cNvPr id="18" name="ísļïḑê">
              <a:extLst>
                <a:ext uri="{FF2B5EF4-FFF2-40B4-BE49-F238E27FC236}">
                  <a16:creationId xmlns:a16="http://schemas.microsoft.com/office/drawing/2014/main" xmlns="" id="{7630027E-80FE-4352-9A38-3FC7CA8277C8}"/>
                </a:ext>
              </a:extLst>
            </p:cNvPr>
            <p:cNvSpPr/>
            <p:nvPr/>
          </p:nvSpPr>
          <p:spPr>
            <a:xfrm>
              <a:off x="6014889" y="3209317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 fontScale="92500" lnSpcReduction="2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Contributes to the major cost 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/>
                <a:t>    </a:t>
              </a:r>
              <a:r>
                <a:rPr lang="en-US" altLang="zh-CN" sz="1400" dirty="0"/>
                <a:t>of making tools</a:t>
              </a:r>
            </a:p>
          </p:txBody>
        </p:sp>
        <p:sp>
          <p:nvSpPr>
            <p:cNvPr id="19" name="iSļiḑe">
              <a:extLst>
                <a:ext uri="{FF2B5EF4-FFF2-40B4-BE49-F238E27FC236}">
                  <a16:creationId xmlns:a16="http://schemas.microsoft.com/office/drawing/2014/main" xmlns="" id="{6EAA72F1-4EA1-41E2-B8C9-436E5559D1AA}"/>
                </a:ext>
              </a:extLst>
            </p:cNvPr>
            <p:cNvSpPr/>
            <p:nvPr/>
          </p:nvSpPr>
          <p:spPr>
            <a:xfrm>
              <a:off x="5960740" y="4216668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/>
                <a:t>Complex</a:t>
              </a:r>
              <a:endParaRPr lang="zh-CN" altLang="en-US" b="1" dirty="0"/>
            </a:p>
          </p:txBody>
        </p:sp>
        <p:sp>
          <p:nvSpPr>
            <p:cNvPr id="20" name="î$lîdê">
              <a:extLst>
                <a:ext uri="{FF2B5EF4-FFF2-40B4-BE49-F238E27FC236}">
                  <a16:creationId xmlns:a16="http://schemas.microsoft.com/office/drawing/2014/main" xmlns="" id="{27C87491-6B6F-4CA4-AA1D-AB3010E7F36D}"/>
                </a:ext>
              </a:extLst>
            </p:cNvPr>
            <p:cNvSpPr/>
            <p:nvPr/>
          </p:nvSpPr>
          <p:spPr>
            <a:xfrm>
              <a:off x="5960740" y="4582261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 fontScale="92500" lnSpcReduction="2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Complicated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manufacturing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    process</a:t>
              </a:r>
            </a:p>
          </p:txBody>
        </p:sp>
        <p:sp>
          <p:nvSpPr>
            <p:cNvPr id="21" name="i$ḷïḓê">
              <a:extLst>
                <a:ext uri="{FF2B5EF4-FFF2-40B4-BE49-F238E27FC236}">
                  <a16:creationId xmlns:a16="http://schemas.microsoft.com/office/drawing/2014/main" xmlns="" id="{7E9BFC6B-AB0D-41B5-9698-7CD1B0086F8C}"/>
                </a:ext>
              </a:extLst>
            </p:cNvPr>
            <p:cNvSpPr/>
            <p:nvPr/>
          </p:nvSpPr>
          <p:spPr>
            <a:xfrm>
              <a:off x="6731819" y="5162419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/>
                <a:t>Risk of explosion</a:t>
              </a:r>
              <a:endParaRPr lang="zh-CN" altLang="en-US" b="1" dirty="0"/>
            </a:p>
          </p:txBody>
        </p:sp>
        <p:sp>
          <p:nvSpPr>
            <p:cNvPr id="22" name="íŝľîďe">
              <a:extLst>
                <a:ext uri="{FF2B5EF4-FFF2-40B4-BE49-F238E27FC236}">
                  <a16:creationId xmlns:a16="http://schemas.microsoft.com/office/drawing/2014/main" xmlns="" id="{1CC7A951-528C-407A-B09B-AD9809609CF9}"/>
                </a:ext>
              </a:extLst>
            </p:cNvPr>
            <p:cNvSpPr/>
            <p:nvPr/>
          </p:nvSpPr>
          <p:spPr>
            <a:xfrm>
              <a:off x="6731818" y="5528011"/>
              <a:ext cx="4251747" cy="1242301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Instability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 element like Co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Require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specific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conditions of 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dirty="0"/>
                <a:t>    </a:t>
              </a:r>
              <a:r>
                <a:rPr lang="en-US" altLang="zh-CN" sz="1400" dirty="0"/>
                <a:t>storage and transportation</a:t>
              </a:r>
            </a:p>
          </p:txBody>
        </p:sp>
      </p:grpSp>
      <p:sp>
        <p:nvSpPr>
          <p:cNvPr id="27" name="标题 1">
            <a:extLst>
              <a:ext uri="{FF2B5EF4-FFF2-40B4-BE49-F238E27FC236}">
                <a16:creationId xmlns:a16="http://schemas.microsoft.com/office/drawing/2014/main" xmlns="" id="{B39F7F37-3EA3-D44A-B6D8-40514EBDF225}"/>
              </a:ext>
            </a:extLst>
          </p:cNvPr>
          <p:cNvSpPr txBox="1">
            <a:spLocks/>
          </p:cNvSpPr>
          <p:nvPr/>
        </p:nvSpPr>
        <p:spPr>
          <a:xfrm>
            <a:off x="1441029" y="655567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Battery</a:t>
            </a:r>
            <a:endParaRPr lang="zh-CN" altLang="en-US" dirty="0"/>
          </a:p>
        </p:txBody>
      </p:sp>
      <p:sp>
        <p:nvSpPr>
          <p:cNvPr id="28" name="ísļïḑê">
            <a:extLst>
              <a:ext uri="{FF2B5EF4-FFF2-40B4-BE49-F238E27FC236}">
                <a16:creationId xmlns:a16="http://schemas.microsoft.com/office/drawing/2014/main" xmlns="" id="{E2BC8FB8-DFFC-1C4C-BA66-ACF8E19CD769}"/>
              </a:ext>
            </a:extLst>
          </p:cNvPr>
          <p:cNvSpPr/>
          <p:nvPr/>
        </p:nvSpPr>
        <p:spPr>
          <a:xfrm>
            <a:off x="1267117" y="1775831"/>
            <a:ext cx="3911620" cy="614220"/>
          </a:xfrm>
          <a:prstGeom prst="rect">
            <a:avLst/>
          </a:prstGeom>
        </p:spPr>
        <p:txBody>
          <a:bodyPr wrap="square" lIns="90000" tIns="46800" rIns="90000" bIns="4680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Strategic</a:t>
            </a:r>
            <a:r>
              <a:rPr lang="zh-CN" altLang="en-US" sz="1400" dirty="0"/>
              <a:t> </a:t>
            </a:r>
            <a:r>
              <a:rPr lang="en-US" altLang="zh-CN" sz="1400" dirty="0"/>
              <a:t>Component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xmlns="" id="{645C6C19-D64C-264E-8B92-617934D0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55" y="2700855"/>
            <a:ext cx="2666587" cy="261387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30BAAFA3-AF29-C445-9BBF-F964E209B525}"/>
              </a:ext>
            </a:extLst>
          </p:cNvPr>
          <p:cNvGrpSpPr/>
          <p:nvPr/>
        </p:nvGrpSpPr>
        <p:grpSpPr>
          <a:xfrm>
            <a:off x="8633684" y="2084633"/>
            <a:ext cx="3258693" cy="2068052"/>
            <a:chOff x="8660965" y="3375063"/>
            <a:chExt cx="3258693" cy="2068052"/>
          </a:xfrm>
        </p:grpSpPr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xmlns="" id="{D3584800-D666-EE48-8DDE-CB9F94A7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965" y="3375063"/>
              <a:ext cx="3258693" cy="206805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4CAD893E-3852-0C45-ABE3-04DAA8ABE9E9}"/>
                </a:ext>
              </a:extLst>
            </p:cNvPr>
            <p:cNvSpPr/>
            <p:nvPr/>
          </p:nvSpPr>
          <p:spPr>
            <a:xfrm>
              <a:off x="8695733" y="5013357"/>
              <a:ext cx="1794934" cy="372845"/>
            </a:xfrm>
            <a:prstGeom prst="rect">
              <a:avLst/>
            </a:prstGeom>
            <a:solidFill>
              <a:srgbClr val="324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33" name="标题 17">
            <a:extLst>
              <a:ext uri="{FF2B5EF4-FFF2-40B4-BE49-F238E27FC236}">
                <a16:creationId xmlns:a16="http://schemas.microsoft.com/office/drawing/2014/main" xmlns="" id="{C3B7125A-E87B-B045-8AF4-7957095590A2}"/>
              </a:ext>
            </a:extLst>
          </p:cNvPr>
          <p:cNvSpPr txBox="1">
            <a:spLocks/>
          </p:cNvSpPr>
          <p:nvPr/>
        </p:nvSpPr>
        <p:spPr>
          <a:xfrm>
            <a:off x="5928759" y="4373271"/>
            <a:ext cx="8973646" cy="893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zh-CN" dirty="0"/>
              <a:t>Blockchain-Based </a:t>
            </a:r>
          </a:p>
          <a:p>
            <a:pPr algn="ctr">
              <a:lnSpc>
                <a:spcPct val="160000"/>
              </a:lnSpc>
            </a:pPr>
            <a:r>
              <a:rPr lang="en-US" altLang="zh-CN" dirty="0"/>
              <a:t>Battery Traceability System</a:t>
            </a:r>
            <a:endParaRPr lang="zh-CN" altLang="en-US" dirty="0"/>
          </a:p>
        </p:txBody>
      </p:sp>
      <p:cxnSp>
        <p:nvCxnSpPr>
          <p:cNvPr id="35" name="直接箭头连接符 20">
            <a:extLst>
              <a:ext uri="{FF2B5EF4-FFF2-40B4-BE49-F238E27FC236}">
                <a16:creationId xmlns:a16="http://schemas.microsoft.com/office/drawing/2014/main" xmlns="" id="{725FD28B-A179-E44B-9129-417100A22A32}"/>
              </a:ext>
            </a:extLst>
          </p:cNvPr>
          <p:cNvCxnSpPr/>
          <p:nvPr/>
        </p:nvCxnSpPr>
        <p:spPr>
          <a:xfrm>
            <a:off x="7388602" y="3292871"/>
            <a:ext cx="759937" cy="0"/>
          </a:xfrm>
          <a:prstGeom prst="straightConnector1">
            <a:avLst/>
          </a:prstGeom>
          <a:ln w="1206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标题 17">
            <a:extLst>
              <a:ext uri="{FF2B5EF4-FFF2-40B4-BE49-F238E27FC236}">
                <a16:creationId xmlns:a16="http://schemas.microsoft.com/office/drawing/2014/main" xmlns="" id="{1A2C394A-4056-8049-9A80-1D1A3A5E48A0}"/>
              </a:ext>
            </a:extLst>
          </p:cNvPr>
          <p:cNvSpPr txBox="1">
            <a:spLocks/>
          </p:cNvSpPr>
          <p:nvPr/>
        </p:nvSpPr>
        <p:spPr>
          <a:xfrm>
            <a:off x="5776207" y="867433"/>
            <a:ext cx="8973646" cy="893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zh-CN" u="sng" dirty="0"/>
              <a:t>Need of traceability</a:t>
            </a:r>
            <a:endParaRPr lang="zh-CN" altLang="en-US" u="sng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236BD64-7B44-254C-A995-0F6FAFC01264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38" name="直接箭头连接符 20">
              <a:extLst>
                <a:ext uri="{FF2B5EF4-FFF2-40B4-BE49-F238E27FC236}">
                  <a16:creationId xmlns:a16="http://schemas.microsoft.com/office/drawing/2014/main" xmlns="" id="{F30BA1CA-66BA-1543-BF0E-E9EBA4D53E00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0F982B19-7DAD-5C4E-BB8C-C51335D6DC94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/>
                <a:t>Introduction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BA76DA36-B6B8-5242-906C-134E6CC6BA51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01972C8-90DA-FA43-A4CB-6F8B49023966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6ED5EB8C-D813-4A44-8991-C279615AE0E6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BFB67234-1316-BD41-A785-3F4646F4E986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2A77DEA-91ED-264E-ADF7-2F1C4645DBE2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45806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D1A21F2-80CF-4050-878A-83FA0519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Battery &amp; Electric Tool Supply Chain Overview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29F4312-4C36-47A1-8BAA-4E04B967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5" name="0a1d942e-8b2b-477a-9b83-2622d58579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0BD267BB-B510-4736-918F-EE21533D78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3091" y="2011493"/>
            <a:ext cx="10695136" cy="3584794"/>
            <a:chOff x="749995" y="1941154"/>
            <a:chExt cx="10695136" cy="3584794"/>
          </a:xfrm>
        </p:grpSpPr>
        <p:grpSp>
          <p:nvGrpSpPr>
            <p:cNvPr id="6" name="ïṥľîḍè">
              <a:extLst>
                <a:ext uri="{FF2B5EF4-FFF2-40B4-BE49-F238E27FC236}">
                  <a16:creationId xmlns:a16="http://schemas.microsoft.com/office/drawing/2014/main" xmlns="" id="{57B4EED1-0FF0-4E2F-A399-BA6D1EC52673}"/>
                </a:ext>
              </a:extLst>
            </p:cNvPr>
            <p:cNvGrpSpPr/>
            <p:nvPr/>
          </p:nvGrpSpPr>
          <p:grpSpPr>
            <a:xfrm>
              <a:off x="1152727" y="3242308"/>
              <a:ext cx="1260000" cy="1260000"/>
              <a:chOff x="838200" y="2270125"/>
              <a:chExt cx="1260000" cy="1260000"/>
            </a:xfrm>
          </p:grpSpPr>
          <p:sp>
            <p:nvSpPr>
              <p:cNvPr id="66" name="iś1ïḓè">
                <a:extLst>
                  <a:ext uri="{FF2B5EF4-FFF2-40B4-BE49-F238E27FC236}">
                    <a16:creationId xmlns:a16="http://schemas.microsoft.com/office/drawing/2014/main" xmlns="" id="{6AE7BBFD-B11A-49D9-8C79-23DD3EE8BB2B}"/>
                  </a:ext>
                </a:extLst>
              </p:cNvPr>
              <p:cNvSpPr/>
              <p:nvPr/>
            </p:nvSpPr>
            <p:spPr bwMode="auto">
              <a:xfrm>
                <a:off x="838200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ṡliḋé">
                <a:extLst>
                  <a:ext uri="{FF2B5EF4-FFF2-40B4-BE49-F238E27FC236}">
                    <a16:creationId xmlns:a16="http://schemas.microsoft.com/office/drawing/2014/main" xmlns="" id="{08000CC4-DBC0-444E-8D87-458C554241E4}"/>
                  </a:ext>
                </a:extLst>
              </p:cNvPr>
              <p:cNvSpPr/>
              <p:nvPr/>
            </p:nvSpPr>
            <p:spPr bwMode="auto">
              <a:xfrm>
                <a:off x="1188279" y="2469673"/>
                <a:ext cx="901417" cy="1043348"/>
              </a:xfrm>
              <a:custGeom>
                <a:avLst/>
                <a:gdLst>
                  <a:gd name="T0" fmla="*/ 55 w 108"/>
                  <a:gd name="T1" fmla="*/ 9 h 125"/>
                  <a:gd name="T2" fmla="*/ 32 w 108"/>
                  <a:gd name="T3" fmla="*/ 0 h 125"/>
                  <a:gd name="T4" fmla="*/ 32 w 108"/>
                  <a:gd name="T5" fmla="*/ 0 h 125"/>
                  <a:gd name="T6" fmla="*/ 0 w 108"/>
                  <a:gd name="T7" fmla="*/ 30 h 125"/>
                  <a:gd name="T8" fmla="*/ 12 w 108"/>
                  <a:gd name="T9" fmla="*/ 57 h 125"/>
                  <a:gd name="T10" fmla="*/ 15 w 108"/>
                  <a:gd name="T11" fmla="*/ 67 h 125"/>
                  <a:gd name="T12" fmla="*/ 16 w 108"/>
                  <a:gd name="T13" fmla="*/ 70 h 125"/>
                  <a:gd name="T14" fmla="*/ 21 w 108"/>
                  <a:gd name="T15" fmla="*/ 70 h 125"/>
                  <a:gd name="T16" fmla="*/ 21 w 108"/>
                  <a:gd name="T17" fmla="*/ 95 h 125"/>
                  <a:gd name="T18" fmla="*/ 21 w 108"/>
                  <a:gd name="T19" fmla="*/ 95 h 125"/>
                  <a:gd name="T20" fmla="*/ 21 w 108"/>
                  <a:gd name="T21" fmla="*/ 95 h 125"/>
                  <a:gd name="T22" fmla="*/ 21 w 108"/>
                  <a:gd name="T23" fmla="*/ 95 h 125"/>
                  <a:gd name="T24" fmla="*/ 21 w 108"/>
                  <a:gd name="T25" fmla="*/ 95 h 125"/>
                  <a:gd name="T26" fmla="*/ 22 w 108"/>
                  <a:gd name="T27" fmla="*/ 96 h 125"/>
                  <a:gd name="T28" fmla="*/ 22 w 108"/>
                  <a:gd name="T29" fmla="*/ 96 h 125"/>
                  <a:gd name="T30" fmla="*/ 51 w 108"/>
                  <a:gd name="T31" fmla="*/ 125 h 125"/>
                  <a:gd name="T32" fmla="*/ 108 w 108"/>
                  <a:gd name="T33" fmla="*/ 62 h 125"/>
                  <a:gd name="T34" fmla="*/ 55 w 108"/>
                  <a:gd name="T35" fmla="*/ 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25">
                    <a:moveTo>
                      <a:pt x="55" y="9"/>
                    </a:moveTo>
                    <a:cubicBezTo>
                      <a:pt x="50" y="4"/>
                      <a:pt x="41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68"/>
                      <a:pt x="16" y="69"/>
                      <a:pt x="16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81" y="118"/>
                      <a:pt x="104" y="93"/>
                      <a:pt x="108" y="62"/>
                    </a:cubicBezTo>
                    <a:lnTo>
                      <a:pt x="55" y="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ṩḻîḓé">
                <a:extLst>
                  <a:ext uri="{FF2B5EF4-FFF2-40B4-BE49-F238E27FC236}">
                    <a16:creationId xmlns:a16="http://schemas.microsoft.com/office/drawing/2014/main" xmlns="" id="{62A4E961-C6CA-4A6F-8F61-1654EB8B437A}"/>
                  </a:ext>
                </a:extLst>
              </p:cNvPr>
              <p:cNvSpPr/>
              <p:nvPr/>
            </p:nvSpPr>
            <p:spPr bwMode="auto">
              <a:xfrm>
                <a:off x="1338515" y="3086845"/>
                <a:ext cx="242363" cy="200973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14 w 29"/>
                  <a:gd name="T5" fmla="*/ 0 h 24"/>
                  <a:gd name="T6" fmla="*/ 1 w 29"/>
                  <a:gd name="T7" fmla="*/ 0 h 24"/>
                  <a:gd name="T8" fmla="*/ 0 w 29"/>
                  <a:gd name="T9" fmla="*/ 1 h 24"/>
                  <a:gd name="T10" fmla="*/ 1 w 29"/>
                  <a:gd name="T11" fmla="*/ 1 h 24"/>
                  <a:gd name="T12" fmla="*/ 1 w 29"/>
                  <a:gd name="T13" fmla="*/ 5 h 24"/>
                  <a:gd name="T14" fmla="*/ 2 w 29"/>
                  <a:gd name="T15" fmla="*/ 6 h 24"/>
                  <a:gd name="T16" fmla="*/ 2 w 29"/>
                  <a:gd name="T17" fmla="*/ 18 h 24"/>
                  <a:gd name="T18" fmla="*/ 5 w 29"/>
                  <a:gd name="T19" fmla="*/ 23 h 24"/>
                  <a:gd name="T20" fmla="*/ 14 w 29"/>
                  <a:gd name="T21" fmla="*/ 24 h 24"/>
                  <a:gd name="T22" fmla="*/ 15 w 29"/>
                  <a:gd name="T23" fmla="*/ 24 h 24"/>
                  <a:gd name="T24" fmla="*/ 15 w 29"/>
                  <a:gd name="T25" fmla="*/ 24 h 24"/>
                  <a:gd name="T26" fmla="*/ 24 w 29"/>
                  <a:gd name="T27" fmla="*/ 23 h 24"/>
                  <a:gd name="T28" fmla="*/ 27 w 29"/>
                  <a:gd name="T29" fmla="*/ 20 h 24"/>
                  <a:gd name="T30" fmla="*/ 27 w 29"/>
                  <a:gd name="T31" fmla="*/ 6 h 24"/>
                  <a:gd name="T32" fmla="*/ 28 w 29"/>
                  <a:gd name="T33" fmla="*/ 5 h 24"/>
                  <a:gd name="T34" fmla="*/ 28 w 29"/>
                  <a:gd name="T35" fmla="*/ 1 h 24"/>
                  <a:gd name="T36" fmla="*/ 29 w 29"/>
                  <a:gd name="T37" fmla="*/ 1 h 24"/>
                  <a:gd name="T38" fmla="*/ 28 w 29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4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8"/>
                      <a:pt x="2" y="17"/>
                      <a:pt x="2" y="18"/>
                    </a:cubicBezTo>
                    <a:cubicBezTo>
                      <a:pt x="2" y="20"/>
                      <a:pt x="4" y="22"/>
                      <a:pt x="5" y="23"/>
                    </a:cubicBezTo>
                    <a:cubicBezTo>
                      <a:pt x="7" y="24"/>
                      <a:pt x="10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9" y="24"/>
                      <a:pt x="22" y="24"/>
                      <a:pt x="24" y="23"/>
                    </a:cubicBezTo>
                    <a:cubicBezTo>
                      <a:pt x="26" y="22"/>
                      <a:pt x="27" y="22"/>
                      <a:pt x="27" y="20"/>
                    </a:cubicBezTo>
                    <a:cubicBezTo>
                      <a:pt x="27" y="19"/>
                      <a:pt x="27" y="8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ṥļiḑé">
                <a:extLst>
                  <a:ext uri="{FF2B5EF4-FFF2-40B4-BE49-F238E27FC236}">
                    <a16:creationId xmlns:a16="http://schemas.microsoft.com/office/drawing/2014/main" xmlns="" id="{9102C34D-95E5-4E9B-AA8D-110AFB1230AF}"/>
                  </a:ext>
                </a:extLst>
              </p:cNvPr>
              <p:cNvSpPr/>
              <p:nvPr/>
            </p:nvSpPr>
            <p:spPr bwMode="auto">
              <a:xfrm>
                <a:off x="1398043" y="3255035"/>
                <a:ext cx="1418" cy="1426"/>
              </a:xfrm>
              <a:prstGeom prst="rect">
                <a:avLst/>
              </a:prstGeom>
              <a:solidFill>
                <a:srgbClr val="413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$lídê">
                <a:extLst>
                  <a:ext uri="{FF2B5EF4-FFF2-40B4-BE49-F238E27FC236}">
                    <a16:creationId xmlns:a16="http://schemas.microsoft.com/office/drawing/2014/main" xmlns="" id="{8EBA606D-4C76-40A2-A558-AE9B180C4259}"/>
                  </a:ext>
                </a:extLst>
              </p:cNvPr>
              <p:cNvSpPr/>
              <p:nvPr/>
            </p:nvSpPr>
            <p:spPr bwMode="auto">
              <a:xfrm>
                <a:off x="1405129" y="3279265"/>
                <a:ext cx="126142" cy="49887"/>
              </a:xfrm>
              <a:custGeom>
                <a:avLst/>
                <a:gdLst>
                  <a:gd name="T0" fmla="*/ 7 w 15"/>
                  <a:gd name="T1" fmla="*/ 1 h 6"/>
                  <a:gd name="T2" fmla="*/ 7 w 15"/>
                  <a:gd name="T3" fmla="*/ 1 h 6"/>
                  <a:gd name="T4" fmla="*/ 6 w 15"/>
                  <a:gd name="T5" fmla="*/ 1 h 6"/>
                  <a:gd name="T6" fmla="*/ 6 w 15"/>
                  <a:gd name="T7" fmla="*/ 1 h 6"/>
                  <a:gd name="T8" fmla="*/ 5 w 15"/>
                  <a:gd name="T9" fmla="*/ 1 h 6"/>
                  <a:gd name="T10" fmla="*/ 0 w 15"/>
                  <a:gd name="T11" fmla="*/ 0 h 6"/>
                  <a:gd name="T12" fmla="*/ 0 w 15"/>
                  <a:gd name="T13" fmla="*/ 1 h 6"/>
                  <a:gd name="T14" fmla="*/ 2 w 15"/>
                  <a:gd name="T15" fmla="*/ 5 h 6"/>
                  <a:gd name="T16" fmla="*/ 2 w 15"/>
                  <a:gd name="T17" fmla="*/ 5 h 6"/>
                  <a:gd name="T18" fmla="*/ 2 w 15"/>
                  <a:gd name="T19" fmla="*/ 5 h 6"/>
                  <a:gd name="T20" fmla="*/ 2 w 15"/>
                  <a:gd name="T21" fmla="*/ 5 h 6"/>
                  <a:gd name="T22" fmla="*/ 2 w 15"/>
                  <a:gd name="T23" fmla="*/ 5 h 6"/>
                  <a:gd name="T24" fmla="*/ 2 w 15"/>
                  <a:gd name="T25" fmla="*/ 5 h 6"/>
                  <a:gd name="T26" fmla="*/ 2 w 15"/>
                  <a:gd name="T27" fmla="*/ 5 h 6"/>
                  <a:gd name="T28" fmla="*/ 2 w 15"/>
                  <a:gd name="T29" fmla="*/ 5 h 6"/>
                  <a:gd name="T30" fmla="*/ 2 w 15"/>
                  <a:gd name="T31" fmla="*/ 5 h 6"/>
                  <a:gd name="T32" fmla="*/ 2 w 15"/>
                  <a:gd name="T33" fmla="*/ 5 h 6"/>
                  <a:gd name="T34" fmla="*/ 2 w 15"/>
                  <a:gd name="T35" fmla="*/ 5 h 6"/>
                  <a:gd name="T36" fmla="*/ 2 w 15"/>
                  <a:gd name="T37" fmla="*/ 5 h 6"/>
                  <a:gd name="T38" fmla="*/ 3 w 15"/>
                  <a:gd name="T39" fmla="*/ 5 h 6"/>
                  <a:gd name="T40" fmla="*/ 3 w 15"/>
                  <a:gd name="T41" fmla="*/ 5 h 6"/>
                  <a:gd name="T42" fmla="*/ 3 w 15"/>
                  <a:gd name="T43" fmla="*/ 6 h 6"/>
                  <a:gd name="T44" fmla="*/ 7 w 15"/>
                  <a:gd name="T45" fmla="*/ 6 h 6"/>
                  <a:gd name="T46" fmla="*/ 7 w 15"/>
                  <a:gd name="T47" fmla="*/ 6 h 6"/>
                  <a:gd name="T48" fmla="*/ 8 w 15"/>
                  <a:gd name="T49" fmla="*/ 6 h 6"/>
                  <a:gd name="T50" fmla="*/ 12 w 15"/>
                  <a:gd name="T51" fmla="*/ 5 h 6"/>
                  <a:gd name="T52" fmla="*/ 12 w 15"/>
                  <a:gd name="T53" fmla="*/ 5 h 6"/>
                  <a:gd name="T54" fmla="*/ 12 w 15"/>
                  <a:gd name="T55" fmla="*/ 5 h 6"/>
                  <a:gd name="T56" fmla="*/ 12 w 15"/>
                  <a:gd name="T57" fmla="*/ 5 h 6"/>
                  <a:gd name="T58" fmla="*/ 12 w 15"/>
                  <a:gd name="T59" fmla="*/ 5 h 6"/>
                  <a:gd name="T60" fmla="*/ 12 w 15"/>
                  <a:gd name="T61" fmla="*/ 5 h 6"/>
                  <a:gd name="T62" fmla="*/ 12 w 15"/>
                  <a:gd name="T63" fmla="*/ 5 h 6"/>
                  <a:gd name="T64" fmla="*/ 12 w 15"/>
                  <a:gd name="T65" fmla="*/ 5 h 6"/>
                  <a:gd name="T66" fmla="*/ 12 w 15"/>
                  <a:gd name="T67" fmla="*/ 5 h 6"/>
                  <a:gd name="T68" fmla="*/ 12 w 15"/>
                  <a:gd name="T69" fmla="*/ 5 h 6"/>
                  <a:gd name="T70" fmla="*/ 12 w 15"/>
                  <a:gd name="T71" fmla="*/ 5 h 6"/>
                  <a:gd name="T72" fmla="*/ 12 w 15"/>
                  <a:gd name="T73" fmla="*/ 5 h 6"/>
                  <a:gd name="T74" fmla="*/ 12 w 15"/>
                  <a:gd name="T75" fmla="*/ 5 h 6"/>
                  <a:gd name="T76" fmla="*/ 12 w 15"/>
                  <a:gd name="T77" fmla="*/ 5 h 6"/>
                  <a:gd name="T78" fmla="*/ 13 w 15"/>
                  <a:gd name="T79" fmla="*/ 4 h 6"/>
                  <a:gd name="T80" fmla="*/ 14 w 15"/>
                  <a:gd name="T81" fmla="*/ 2 h 6"/>
                  <a:gd name="T82" fmla="*/ 15 w 15"/>
                  <a:gd name="T83" fmla="*/ 1 h 6"/>
                  <a:gd name="T84" fmla="*/ 15 w 15"/>
                  <a:gd name="T85" fmla="*/ 1 h 6"/>
                  <a:gd name="T86" fmla="*/ 15 w 15"/>
                  <a:gd name="T87" fmla="*/ 0 h 6"/>
                  <a:gd name="T88" fmla="*/ 15 w 15"/>
                  <a:gd name="T89" fmla="*/ 0 h 6"/>
                  <a:gd name="T90" fmla="*/ 7 w 15"/>
                  <a:gd name="T9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6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2"/>
                    </a:cubicBezTo>
                    <a:cubicBezTo>
                      <a:pt x="14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şľîḑê">
                <a:extLst>
                  <a:ext uri="{FF2B5EF4-FFF2-40B4-BE49-F238E27FC236}">
                    <a16:creationId xmlns:a16="http://schemas.microsoft.com/office/drawing/2014/main" xmlns="" id="{4983414F-4A34-47FF-A54B-F43537A0C0E9}"/>
                  </a:ext>
                </a:extLst>
              </p:cNvPr>
              <p:cNvSpPr/>
              <p:nvPr/>
            </p:nvSpPr>
            <p:spPr bwMode="auto">
              <a:xfrm>
                <a:off x="1456153" y="2469673"/>
                <a:ext cx="266457" cy="617172"/>
              </a:xfrm>
              <a:custGeom>
                <a:avLst/>
                <a:gdLst>
                  <a:gd name="T0" fmla="*/ 0 w 32"/>
                  <a:gd name="T1" fmla="*/ 0 h 74"/>
                  <a:gd name="T2" fmla="*/ 0 w 32"/>
                  <a:gd name="T3" fmla="*/ 0 h 74"/>
                  <a:gd name="T4" fmla="*/ 18 w 32"/>
                  <a:gd name="T5" fmla="*/ 29 h 74"/>
                  <a:gd name="T6" fmla="*/ 0 w 32"/>
                  <a:gd name="T7" fmla="*/ 65 h 74"/>
                  <a:gd name="T8" fmla="*/ 0 w 32"/>
                  <a:gd name="T9" fmla="*/ 74 h 74"/>
                  <a:gd name="T10" fmla="*/ 14 w 32"/>
                  <a:gd name="T11" fmla="*/ 74 h 74"/>
                  <a:gd name="T12" fmla="*/ 17 w 32"/>
                  <a:gd name="T13" fmla="*/ 67 h 74"/>
                  <a:gd name="T14" fmla="*/ 20 w 32"/>
                  <a:gd name="T15" fmla="*/ 57 h 74"/>
                  <a:gd name="T16" fmla="*/ 32 w 32"/>
                  <a:gd name="T17" fmla="*/ 30 h 74"/>
                  <a:gd name="T18" fmla="*/ 0 w 32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7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8" y="4"/>
                      <a:pt x="18" y="29"/>
                    </a:cubicBezTo>
                    <a:cubicBezTo>
                      <a:pt x="18" y="49"/>
                      <a:pt x="0" y="60"/>
                      <a:pt x="0" y="65"/>
                    </a:cubicBezTo>
                    <a:cubicBezTo>
                      <a:pt x="0" y="68"/>
                      <a:pt x="0" y="72"/>
                      <a:pt x="0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6" y="71"/>
                      <a:pt x="17" y="67"/>
                    </a:cubicBezTo>
                    <a:cubicBezTo>
                      <a:pt x="18" y="63"/>
                      <a:pt x="19" y="59"/>
                      <a:pt x="20" y="57"/>
                    </a:cubicBezTo>
                    <a:cubicBezTo>
                      <a:pt x="24" y="52"/>
                      <a:pt x="32" y="40"/>
                      <a:pt x="32" y="30"/>
                    </a:cubicBezTo>
                    <a:cubicBezTo>
                      <a:pt x="32" y="13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ḑè">
                <a:extLst>
                  <a:ext uri="{FF2B5EF4-FFF2-40B4-BE49-F238E27FC236}">
                    <a16:creationId xmlns:a16="http://schemas.microsoft.com/office/drawing/2014/main" xmlns="" id="{4B792112-C98C-48B9-9D86-73C34F26296D}"/>
                  </a:ext>
                </a:extLst>
              </p:cNvPr>
              <p:cNvSpPr/>
              <p:nvPr/>
            </p:nvSpPr>
            <p:spPr bwMode="auto">
              <a:xfrm>
                <a:off x="1188279" y="2469673"/>
                <a:ext cx="418111" cy="617172"/>
              </a:xfrm>
              <a:custGeom>
                <a:avLst/>
                <a:gdLst>
                  <a:gd name="T0" fmla="*/ 50 w 50"/>
                  <a:gd name="T1" fmla="*/ 29 h 74"/>
                  <a:gd name="T2" fmla="*/ 32 w 50"/>
                  <a:gd name="T3" fmla="*/ 0 h 74"/>
                  <a:gd name="T4" fmla="*/ 0 w 50"/>
                  <a:gd name="T5" fmla="*/ 30 h 74"/>
                  <a:gd name="T6" fmla="*/ 12 w 50"/>
                  <a:gd name="T7" fmla="*/ 57 h 74"/>
                  <a:gd name="T8" fmla="*/ 15 w 50"/>
                  <a:gd name="T9" fmla="*/ 67 h 74"/>
                  <a:gd name="T10" fmla="*/ 18 w 50"/>
                  <a:gd name="T11" fmla="*/ 74 h 74"/>
                  <a:gd name="T12" fmla="*/ 32 w 50"/>
                  <a:gd name="T13" fmla="*/ 74 h 74"/>
                  <a:gd name="T14" fmla="*/ 32 w 50"/>
                  <a:gd name="T15" fmla="*/ 65 h 74"/>
                  <a:gd name="T16" fmla="*/ 50 w 50"/>
                  <a:gd name="T17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74">
                    <a:moveTo>
                      <a:pt x="50" y="29"/>
                    </a:moveTo>
                    <a:cubicBezTo>
                      <a:pt x="50" y="4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71"/>
                      <a:pt x="18" y="74"/>
                      <a:pt x="18" y="74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0"/>
                      <a:pt x="32" y="68"/>
                      <a:pt x="32" y="65"/>
                    </a:cubicBezTo>
                    <a:cubicBezTo>
                      <a:pt x="32" y="60"/>
                      <a:pt x="50" y="49"/>
                      <a:pt x="5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ľiďè">
                <a:extLst>
                  <a:ext uri="{FF2B5EF4-FFF2-40B4-BE49-F238E27FC236}">
                    <a16:creationId xmlns:a16="http://schemas.microsoft.com/office/drawing/2014/main" xmlns="" id="{3F112DB3-B72B-46CA-AF8A-965C6CA56D38}"/>
                  </a:ext>
                </a:extLst>
              </p:cNvPr>
              <p:cNvSpPr/>
              <p:nvPr/>
            </p:nvSpPr>
            <p:spPr bwMode="auto">
              <a:xfrm>
                <a:off x="1205287" y="2519560"/>
                <a:ext cx="208347" cy="334955"/>
              </a:xfrm>
              <a:custGeom>
                <a:avLst/>
                <a:gdLst>
                  <a:gd name="T0" fmla="*/ 10 w 25"/>
                  <a:gd name="T1" fmla="*/ 40 h 40"/>
                  <a:gd name="T2" fmla="*/ 7 w 25"/>
                  <a:gd name="T3" fmla="*/ 39 h 40"/>
                  <a:gd name="T4" fmla="*/ 5 w 25"/>
                  <a:gd name="T5" fmla="*/ 15 h 40"/>
                  <a:gd name="T6" fmla="*/ 21 w 25"/>
                  <a:gd name="T7" fmla="*/ 0 h 40"/>
                  <a:gd name="T8" fmla="*/ 24 w 25"/>
                  <a:gd name="T9" fmla="*/ 2 h 40"/>
                  <a:gd name="T10" fmla="*/ 22 w 25"/>
                  <a:gd name="T11" fmla="*/ 5 h 40"/>
                  <a:gd name="T12" fmla="*/ 10 w 25"/>
                  <a:gd name="T13" fmla="*/ 17 h 40"/>
                  <a:gd name="T14" fmla="*/ 12 w 25"/>
                  <a:gd name="T15" fmla="*/ 36 h 40"/>
                  <a:gd name="T16" fmla="*/ 11 w 25"/>
                  <a:gd name="T17" fmla="*/ 39 h 40"/>
                  <a:gd name="T18" fmla="*/ 10 w 25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40">
                    <a:moveTo>
                      <a:pt x="10" y="40"/>
                    </a:moveTo>
                    <a:cubicBezTo>
                      <a:pt x="9" y="40"/>
                      <a:pt x="8" y="39"/>
                      <a:pt x="7" y="39"/>
                    </a:cubicBezTo>
                    <a:cubicBezTo>
                      <a:pt x="7" y="38"/>
                      <a:pt x="0" y="27"/>
                      <a:pt x="5" y="15"/>
                    </a:cubicBezTo>
                    <a:cubicBezTo>
                      <a:pt x="10" y="3"/>
                      <a:pt x="21" y="0"/>
                      <a:pt x="21" y="0"/>
                    </a:cubicBezTo>
                    <a:cubicBezTo>
                      <a:pt x="22" y="0"/>
                      <a:pt x="24" y="1"/>
                      <a:pt x="24" y="2"/>
                    </a:cubicBezTo>
                    <a:cubicBezTo>
                      <a:pt x="25" y="3"/>
                      <a:pt x="24" y="5"/>
                      <a:pt x="22" y="5"/>
                    </a:cubicBezTo>
                    <a:cubicBezTo>
                      <a:pt x="22" y="5"/>
                      <a:pt x="13" y="8"/>
                      <a:pt x="10" y="17"/>
                    </a:cubicBezTo>
                    <a:cubicBezTo>
                      <a:pt x="6" y="27"/>
                      <a:pt x="12" y="36"/>
                      <a:pt x="12" y="36"/>
                    </a:cubicBezTo>
                    <a:cubicBezTo>
                      <a:pt x="13" y="37"/>
                      <a:pt x="12" y="39"/>
                      <a:pt x="11" y="39"/>
                    </a:cubicBezTo>
                    <a:cubicBezTo>
                      <a:pt x="11" y="40"/>
                      <a:pt x="10" y="40"/>
                      <a:pt x="1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íṩḻïḓê">
              <a:extLst>
                <a:ext uri="{FF2B5EF4-FFF2-40B4-BE49-F238E27FC236}">
                  <a16:creationId xmlns:a16="http://schemas.microsoft.com/office/drawing/2014/main" xmlns="" id="{FDC433B0-E508-430D-BD56-1FD9D9795AB3}"/>
                </a:ext>
              </a:extLst>
            </p:cNvPr>
            <p:cNvSpPr txBox="1"/>
            <p:nvPr/>
          </p:nvSpPr>
          <p:spPr>
            <a:xfrm>
              <a:off x="750662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Raw Material Supplier</a:t>
              </a:r>
              <a:endParaRPr lang="zh-CN" altLang="en-US" sz="1600" b="1" dirty="0"/>
            </a:p>
          </p:txBody>
        </p:sp>
        <p:sp>
          <p:nvSpPr>
            <p:cNvPr id="8" name="iṧḷíḍé">
              <a:extLst>
                <a:ext uri="{FF2B5EF4-FFF2-40B4-BE49-F238E27FC236}">
                  <a16:creationId xmlns:a16="http://schemas.microsoft.com/office/drawing/2014/main" xmlns="" id="{7FCB6754-718C-446A-A8E1-AC7FA19E55D8}"/>
                </a:ext>
              </a:extLst>
            </p:cNvPr>
            <p:cNvSpPr txBox="1"/>
            <p:nvPr/>
          </p:nvSpPr>
          <p:spPr>
            <a:xfrm>
              <a:off x="749995" y="5027350"/>
              <a:ext cx="2065464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/>
                <a:t>Iron, Lithium, Cobalt</a:t>
              </a:r>
            </a:p>
          </p:txBody>
        </p:sp>
        <p:grpSp>
          <p:nvGrpSpPr>
            <p:cNvPr id="9" name="íṡḷïďé">
              <a:extLst>
                <a:ext uri="{FF2B5EF4-FFF2-40B4-BE49-F238E27FC236}">
                  <a16:creationId xmlns:a16="http://schemas.microsoft.com/office/drawing/2014/main" xmlns="" id="{14018715-8636-423A-BD99-A91A6CAFBE21}"/>
                </a:ext>
              </a:extLst>
            </p:cNvPr>
            <p:cNvGrpSpPr/>
            <p:nvPr/>
          </p:nvGrpSpPr>
          <p:grpSpPr>
            <a:xfrm>
              <a:off x="3310811" y="3242308"/>
              <a:ext cx="1260000" cy="1260000"/>
              <a:chOff x="3328987" y="2270125"/>
              <a:chExt cx="1260000" cy="1260000"/>
            </a:xfrm>
          </p:grpSpPr>
          <p:sp>
            <p:nvSpPr>
              <p:cNvPr id="56" name="i$lídè">
                <a:extLst>
                  <a:ext uri="{FF2B5EF4-FFF2-40B4-BE49-F238E27FC236}">
                    <a16:creationId xmlns:a16="http://schemas.microsoft.com/office/drawing/2014/main" xmlns="" id="{8288C32D-13F5-4945-B889-91AEC4AC5FCE}"/>
                  </a:ext>
                </a:extLst>
              </p:cNvPr>
              <p:cNvSpPr/>
              <p:nvPr/>
            </p:nvSpPr>
            <p:spPr bwMode="auto">
              <a:xfrm>
                <a:off x="3328987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ḻiḋè">
                <a:extLst>
                  <a:ext uri="{FF2B5EF4-FFF2-40B4-BE49-F238E27FC236}">
                    <a16:creationId xmlns:a16="http://schemas.microsoft.com/office/drawing/2014/main" xmlns="" id="{FE2E3BDC-58FF-4A01-98A6-3358D6040AD3}"/>
                  </a:ext>
                </a:extLst>
              </p:cNvPr>
              <p:cNvSpPr/>
              <p:nvPr/>
            </p:nvSpPr>
            <p:spPr bwMode="auto">
              <a:xfrm>
                <a:off x="3562534" y="2472132"/>
                <a:ext cx="1026453" cy="1057993"/>
              </a:xfrm>
              <a:custGeom>
                <a:avLst/>
                <a:gdLst>
                  <a:gd name="T0" fmla="*/ 86 w 123"/>
                  <a:gd name="T1" fmla="*/ 13 h 126"/>
                  <a:gd name="T2" fmla="*/ 86 w 123"/>
                  <a:gd name="T3" fmla="*/ 13 h 126"/>
                  <a:gd name="T4" fmla="*/ 85 w 123"/>
                  <a:gd name="T5" fmla="*/ 12 h 126"/>
                  <a:gd name="T6" fmla="*/ 40 w 123"/>
                  <a:gd name="T7" fmla="*/ 12 h 126"/>
                  <a:gd name="T8" fmla="*/ 36 w 123"/>
                  <a:gd name="T9" fmla="*/ 55 h 126"/>
                  <a:gd name="T10" fmla="*/ 30 w 123"/>
                  <a:gd name="T11" fmla="*/ 61 h 126"/>
                  <a:gd name="T12" fmla="*/ 30 w 123"/>
                  <a:gd name="T13" fmla="*/ 60 h 126"/>
                  <a:gd name="T14" fmla="*/ 26 w 123"/>
                  <a:gd name="T15" fmla="*/ 60 h 126"/>
                  <a:gd name="T16" fmla="*/ 1 w 123"/>
                  <a:gd name="T17" fmla="*/ 85 h 126"/>
                  <a:gd name="T18" fmla="*/ 1 w 123"/>
                  <a:gd name="T19" fmla="*/ 89 h 126"/>
                  <a:gd name="T20" fmla="*/ 38 w 123"/>
                  <a:gd name="T21" fmla="*/ 126 h 126"/>
                  <a:gd name="T22" fmla="*/ 48 w 123"/>
                  <a:gd name="T23" fmla="*/ 126 h 126"/>
                  <a:gd name="T24" fmla="*/ 123 w 123"/>
                  <a:gd name="T25" fmla="*/ 51 h 126"/>
                  <a:gd name="T26" fmla="*/ 123 w 123"/>
                  <a:gd name="T27" fmla="*/ 50 h 126"/>
                  <a:gd name="T28" fmla="*/ 86 w 123"/>
                  <a:gd name="T29" fmla="*/ 13 h 126"/>
                  <a:gd name="T30" fmla="*/ 86 w 123"/>
                  <a:gd name="T31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6">
                    <a:moveTo>
                      <a:pt x="86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73" y="0"/>
                      <a:pt x="52" y="0"/>
                      <a:pt x="40" y="12"/>
                    </a:cubicBezTo>
                    <a:cubicBezTo>
                      <a:pt x="28" y="24"/>
                      <a:pt x="27" y="42"/>
                      <a:pt x="36" y="5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59"/>
                      <a:pt x="27" y="59"/>
                      <a:pt x="26" y="6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86"/>
                      <a:pt x="0" y="88"/>
                      <a:pt x="1" y="89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1" y="126"/>
                      <a:pt x="44" y="126"/>
                      <a:pt x="48" y="126"/>
                    </a:cubicBezTo>
                    <a:cubicBezTo>
                      <a:pt x="89" y="126"/>
                      <a:pt x="123" y="93"/>
                      <a:pt x="123" y="51"/>
                    </a:cubicBezTo>
                    <a:cubicBezTo>
                      <a:pt x="123" y="51"/>
                      <a:pt x="123" y="50"/>
                      <a:pt x="123" y="50"/>
                    </a:cubicBezTo>
                    <a:cubicBezTo>
                      <a:pt x="104" y="31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şḻiďé">
                <a:extLst>
                  <a:ext uri="{FF2B5EF4-FFF2-40B4-BE49-F238E27FC236}">
                    <a16:creationId xmlns:a16="http://schemas.microsoft.com/office/drawing/2014/main" xmlns="" id="{5EEA5845-B155-4238-8CAC-37883EAEACD2}"/>
                  </a:ext>
                </a:extLst>
              </p:cNvPr>
              <p:cNvSpPr/>
              <p:nvPr/>
            </p:nvSpPr>
            <p:spPr bwMode="auto">
              <a:xfrm>
                <a:off x="3811939" y="2934277"/>
                <a:ext cx="83616" cy="75571"/>
              </a:xfrm>
              <a:custGeom>
                <a:avLst/>
                <a:gdLst>
                  <a:gd name="T0" fmla="*/ 10 w 10"/>
                  <a:gd name="T1" fmla="*/ 3 h 9"/>
                  <a:gd name="T2" fmla="*/ 10 w 10"/>
                  <a:gd name="T3" fmla="*/ 3 h 9"/>
                  <a:gd name="T4" fmla="*/ 4 w 10"/>
                  <a:gd name="T5" fmla="*/ 9 h 9"/>
                  <a:gd name="T6" fmla="*/ 0 w 10"/>
                  <a:gd name="T7" fmla="*/ 6 h 9"/>
                  <a:gd name="T8" fmla="*/ 6 w 10"/>
                  <a:gd name="T9" fmla="*/ 0 h 9"/>
                  <a:gd name="T10" fmla="*/ 10 w 1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1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ślïdé">
                <a:extLst>
                  <a:ext uri="{FF2B5EF4-FFF2-40B4-BE49-F238E27FC236}">
                    <a16:creationId xmlns:a16="http://schemas.microsoft.com/office/drawing/2014/main" xmlns="" id="{A99704E3-EB7C-4CE8-BEE9-7D74BD5317FC}"/>
                  </a:ext>
                </a:extLst>
              </p:cNvPr>
              <p:cNvSpPr/>
              <p:nvPr/>
            </p:nvSpPr>
            <p:spPr bwMode="auto">
              <a:xfrm>
                <a:off x="3562534" y="2967703"/>
                <a:ext cx="284005" cy="286298"/>
              </a:xfrm>
              <a:custGeom>
                <a:avLst/>
                <a:gdLst>
                  <a:gd name="T0" fmla="*/ 30 w 34"/>
                  <a:gd name="T1" fmla="*/ 1 h 34"/>
                  <a:gd name="T2" fmla="*/ 30 w 34"/>
                  <a:gd name="T3" fmla="*/ 2 h 34"/>
                  <a:gd name="T4" fmla="*/ 34 w 34"/>
                  <a:gd name="T5" fmla="*/ 5 h 34"/>
                  <a:gd name="T6" fmla="*/ 5 w 34"/>
                  <a:gd name="T7" fmla="*/ 34 h 34"/>
                  <a:gd name="T8" fmla="*/ 1 w 34"/>
                  <a:gd name="T9" fmla="*/ 30 h 34"/>
                  <a:gd name="T10" fmla="*/ 1 w 34"/>
                  <a:gd name="T11" fmla="*/ 26 h 34"/>
                  <a:gd name="T12" fmla="*/ 26 w 34"/>
                  <a:gd name="T13" fmla="*/ 1 h 34"/>
                  <a:gd name="T14" fmla="*/ 30 w 34"/>
                  <a:gd name="T1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0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$1íḓê">
                <a:extLst>
                  <a:ext uri="{FF2B5EF4-FFF2-40B4-BE49-F238E27FC236}">
                    <a16:creationId xmlns:a16="http://schemas.microsoft.com/office/drawing/2014/main" xmlns="" id="{9D5546B4-0E96-4473-86AC-D8743C3F5BB0}"/>
                  </a:ext>
                </a:extLst>
              </p:cNvPr>
              <p:cNvSpPr/>
              <p:nvPr/>
            </p:nvSpPr>
            <p:spPr bwMode="auto">
              <a:xfrm>
                <a:off x="3846539" y="2958983"/>
                <a:ext cx="74966" cy="84291"/>
              </a:xfrm>
              <a:custGeom>
                <a:avLst/>
                <a:gdLst>
                  <a:gd name="T0" fmla="*/ 6 w 9"/>
                  <a:gd name="T1" fmla="*/ 1 h 10"/>
                  <a:gd name="T2" fmla="*/ 6 w 9"/>
                  <a:gd name="T3" fmla="*/ 1 h 10"/>
                  <a:gd name="T4" fmla="*/ 9 w 9"/>
                  <a:gd name="T5" fmla="*/ 3 h 10"/>
                  <a:gd name="T6" fmla="*/ 3 w 9"/>
                  <a:gd name="T7" fmla="*/ 10 h 10"/>
                  <a:gd name="T8" fmla="*/ 0 w 9"/>
                  <a:gd name="T9" fmla="*/ 6 h 10"/>
                  <a:gd name="T10" fmla="*/ 6 w 9"/>
                  <a:gd name="T11" fmla="*/ 0 h 10"/>
                  <a:gd name="T12" fmla="*/ 6 w 9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ḻiḋè">
                <a:extLst>
                  <a:ext uri="{FF2B5EF4-FFF2-40B4-BE49-F238E27FC236}">
                    <a16:creationId xmlns:a16="http://schemas.microsoft.com/office/drawing/2014/main" xmlns="" id="{2799DA92-669F-4AFA-85C2-8BA54AAEF730}"/>
                  </a:ext>
                </a:extLst>
              </p:cNvPr>
              <p:cNvSpPr/>
              <p:nvPr/>
            </p:nvSpPr>
            <p:spPr bwMode="auto">
              <a:xfrm>
                <a:off x="3604342" y="3009848"/>
                <a:ext cx="284005" cy="286298"/>
              </a:xfrm>
              <a:custGeom>
                <a:avLst/>
                <a:gdLst>
                  <a:gd name="T0" fmla="*/ 32 w 34"/>
                  <a:gd name="T1" fmla="*/ 4 h 34"/>
                  <a:gd name="T2" fmla="*/ 33 w 34"/>
                  <a:gd name="T3" fmla="*/ 4 h 34"/>
                  <a:gd name="T4" fmla="*/ 33 w 34"/>
                  <a:gd name="T5" fmla="*/ 8 h 34"/>
                  <a:gd name="T6" fmla="*/ 8 w 34"/>
                  <a:gd name="T7" fmla="*/ 33 h 34"/>
                  <a:gd name="T8" fmla="*/ 4 w 34"/>
                  <a:gd name="T9" fmla="*/ 33 h 34"/>
                  <a:gd name="T10" fmla="*/ 0 w 34"/>
                  <a:gd name="T11" fmla="*/ 29 h 34"/>
                  <a:gd name="T12" fmla="*/ 29 w 34"/>
                  <a:gd name="T13" fmla="*/ 0 h 34"/>
                  <a:gd name="T14" fmla="*/ 32 w 34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2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4" y="5"/>
                      <a:pt x="34" y="7"/>
                      <a:pt x="33" y="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7" y="34"/>
                      <a:pt x="5" y="34"/>
                      <a:pt x="4" y="3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32" y="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şḻiďê">
                <a:extLst>
                  <a:ext uri="{FF2B5EF4-FFF2-40B4-BE49-F238E27FC236}">
                    <a16:creationId xmlns:a16="http://schemas.microsoft.com/office/drawing/2014/main" xmlns="" id="{92CD2FAE-0B75-48CC-8A8F-0624D00740B7}"/>
                  </a:ext>
                </a:extLst>
              </p:cNvPr>
              <p:cNvSpPr/>
              <p:nvPr/>
            </p:nvSpPr>
            <p:spPr bwMode="auto">
              <a:xfrm>
                <a:off x="3895555" y="2581128"/>
                <a:ext cx="484394" cy="486851"/>
              </a:xfrm>
              <a:custGeom>
                <a:avLst/>
                <a:gdLst>
                  <a:gd name="T0" fmla="*/ 6 w 58"/>
                  <a:gd name="T1" fmla="*/ 40 h 58"/>
                  <a:gd name="T2" fmla="*/ 39 w 58"/>
                  <a:gd name="T3" fmla="*/ 39 h 58"/>
                  <a:gd name="T4" fmla="*/ 40 w 58"/>
                  <a:gd name="T5" fmla="*/ 6 h 58"/>
                  <a:gd name="T6" fmla="*/ 46 w 58"/>
                  <a:gd name="T7" fmla="*/ 0 h 58"/>
                  <a:gd name="T8" fmla="*/ 45 w 58"/>
                  <a:gd name="T9" fmla="*/ 45 h 58"/>
                  <a:gd name="T10" fmla="*/ 0 w 58"/>
                  <a:gd name="T11" fmla="*/ 46 h 58"/>
                  <a:gd name="T12" fmla="*/ 6 w 58"/>
                  <a:gd name="T1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8">
                    <a:moveTo>
                      <a:pt x="6" y="40"/>
                    </a:moveTo>
                    <a:cubicBezTo>
                      <a:pt x="15" y="49"/>
                      <a:pt x="30" y="48"/>
                      <a:pt x="39" y="39"/>
                    </a:cubicBezTo>
                    <a:cubicBezTo>
                      <a:pt x="49" y="30"/>
                      <a:pt x="49" y="15"/>
                      <a:pt x="40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8" y="13"/>
                      <a:pt x="58" y="33"/>
                      <a:pt x="45" y="45"/>
                    </a:cubicBezTo>
                    <a:cubicBezTo>
                      <a:pt x="33" y="58"/>
                      <a:pt x="13" y="58"/>
                      <a:pt x="0" y="46"/>
                    </a:cubicBezTo>
                    <a:lnTo>
                      <a:pt x="6" y="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1îḓê">
                <a:extLst>
                  <a:ext uri="{FF2B5EF4-FFF2-40B4-BE49-F238E27FC236}">
                    <a16:creationId xmlns:a16="http://schemas.microsoft.com/office/drawing/2014/main" xmlns="" id="{C9829671-525A-4E95-BE95-B79FB77B6883}"/>
                  </a:ext>
                </a:extLst>
              </p:cNvPr>
              <p:cNvSpPr/>
              <p:nvPr/>
            </p:nvSpPr>
            <p:spPr bwMode="auto">
              <a:xfrm>
                <a:off x="3787431" y="2472132"/>
                <a:ext cx="493043" cy="495571"/>
              </a:xfrm>
              <a:custGeom>
                <a:avLst/>
                <a:gdLst>
                  <a:gd name="T0" fmla="*/ 58 w 59"/>
                  <a:gd name="T1" fmla="*/ 12 h 59"/>
                  <a:gd name="T2" fmla="*/ 59 w 59"/>
                  <a:gd name="T3" fmla="*/ 13 h 59"/>
                  <a:gd name="T4" fmla="*/ 53 w 59"/>
                  <a:gd name="T5" fmla="*/ 19 h 59"/>
                  <a:gd name="T6" fmla="*/ 52 w 59"/>
                  <a:gd name="T7" fmla="*/ 18 h 59"/>
                  <a:gd name="T8" fmla="*/ 19 w 59"/>
                  <a:gd name="T9" fmla="*/ 18 h 59"/>
                  <a:gd name="T10" fmla="*/ 19 w 59"/>
                  <a:gd name="T11" fmla="*/ 52 h 59"/>
                  <a:gd name="T12" fmla="*/ 19 w 59"/>
                  <a:gd name="T13" fmla="*/ 52 h 59"/>
                  <a:gd name="T14" fmla="*/ 19 w 59"/>
                  <a:gd name="T15" fmla="*/ 53 h 59"/>
                  <a:gd name="T16" fmla="*/ 13 w 59"/>
                  <a:gd name="T17" fmla="*/ 59 h 59"/>
                  <a:gd name="T18" fmla="*/ 13 w 59"/>
                  <a:gd name="T19" fmla="*/ 58 h 59"/>
                  <a:gd name="T20" fmla="*/ 13 w 59"/>
                  <a:gd name="T21" fmla="*/ 12 h 59"/>
                  <a:gd name="T22" fmla="*/ 58 w 59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59">
                    <a:moveTo>
                      <a:pt x="58" y="12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3" y="9"/>
                      <a:pt x="28" y="9"/>
                      <a:pt x="19" y="18"/>
                    </a:cubicBezTo>
                    <a:cubicBezTo>
                      <a:pt x="9" y="28"/>
                      <a:pt x="9" y="4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0" y="46"/>
                      <a:pt x="0" y="25"/>
                      <a:pt x="13" y="12"/>
                    </a:cubicBezTo>
                    <a:cubicBezTo>
                      <a:pt x="25" y="0"/>
                      <a:pt x="46" y="0"/>
                      <a:pt x="58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ṧḻíde">
                <a:extLst>
                  <a:ext uri="{FF2B5EF4-FFF2-40B4-BE49-F238E27FC236}">
                    <a16:creationId xmlns:a16="http://schemas.microsoft.com/office/drawing/2014/main" xmlns="" id="{227123A9-A085-4092-B9C0-D7956AB86259}"/>
                  </a:ext>
                </a:extLst>
              </p:cNvPr>
              <p:cNvSpPr/>
              <p:nvPr/>
            </p:nvSpPr>
            <p:spPr bwMode="auto">
              <a:xfrm>
                <a:off x="3879696" y="2563689"/>
                <a:ext cx="341671" cy="344429"/>
              </a:xfrm>
              <a:custGeom>
                <a:avLst/>
                <a:gdLst>
                  <a:gd name="T0" fmla="*/ 24 w 41"/>
                  <a:gd name="T1" fmla="*/ 0 h 41"/>
                  <a:gd name="T2" fmla="*/ 0 w 41"/>
                  <a:gd name="T3" fmla="*/ 24 h 41"/>
                  <a:gd name="T4" fmla="*/ 0 w 41"/>
                  <a:gd name="T5" fmla="*/ 25 h 41"/>
                  <a:gd name="T6" fmla="*/ 1 w 41"/>
                  <a:gd name="T7" fmla="*/ 25 h 41"/>
                  <a:gd name="T8" fmla="*/ 1 w 41"/>
                  <a:gd name="T9" fmla="*/ 25 h 41"/>
                  <a:gd name="T10" fmla="*/ 8 w 41"/>
                  <a:gd name="T11" fmla="*/ 41 h 41"/>
                  <a:gd name="T12" fmla="*/ 41 w 41"/>
                  <a:gd name="T13" fmla="*/ 7 h 41"/>
                  <a:gd name="T14" fmla="*/ 24 w 4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31"/>
                      <a:pt x="3" y="37"/>
                      <a:pt x="8" y="4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7" y="3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1íḍê">
                <a:extLst>
                  <a:ext uri="{FF2B5EF4-FFF2-40B4-BE49-F238E27FC236}">
                    <a16:creationId xmlns:a16="http://schemas.microsoft.com/office/drawing/2014/main" xmlns="" id="{BBC911D5-F67F-421D-9E0B-CB3116887A7B}"/>
                  </a:ext>
                </a:extLst>
              </p:cNvPr>
              <p:cNvSpPr/>
              <p:nvPr/>
            </p:nvSpPr>
            <p:spPr bwMode="auto">
              <a:xfrm>
                <a:off x="3946012" y="2623274"/>
                <a:ext cx="334462" cy="344429"/>
              </a:xfrm>
              <a:custGeom>
                <a:avLst/>
                <a:gdLst>
                  <a:gd name="T0" fmla="*/ 16 w 40"/>
                  <a:gd name="T1" fmla="*/ 41 h 41"/>
                  <a:gd name="T2" fmla="*/ 40 w 40"/>
                  <a:gd name="T3" fmla="*/ 18 h 41"/>
                  <a:gd name="T4" fmla="*/ 40 w 40"/>
                  <a:gd name="T5" fmla="*/ 18 h 41"/>
                  <a:gd name="T6" fmla="*/ 40 w 40"/>
                  <a:gd name="T7" fmla="*/ 17 h 41"/>
                  <a:gd name="T8" fmla="*/ 33 w 40"/>
                  <a:gd name="T9" fmla="*/ 0 h 41"/>
                  <a:gd name="T10" fmla="*/ 0 w 40"/>
                  <a:gd name="T11" fmla="*/ 34 h 41"/>
                  <a:gd name="T12" fmla="*/ 16 w 4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1">
                    <a:moveTo>
                      <a:pt x="16" y="41"/>
                    </a:moveTo>
                    <a:cubicBezTo>
                      <a:pt x="29" y="41"/>
                      <a:pt x="40" y="31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1"/>
                      <a:pt x="38" y="5"/>
                      <a:pt x="33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9"/>
                      <a:pt x="10" y="41"/>
                      <a:pt x="16" y="4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iŝľïďè">
              <a:extLst>
                <a:ext uri="{FF2B5EF4-FFF2-40B4-BE49-F238E27FC236}">
                  <a16:creationId xmlns:a16="http://schemas.microsoft.com/office/drawing/2014/main" xmlns="" id="{EDE43A95-7D6A-4EB1-96AB-3CF98C6D0D59}"/>
                </a:ext>
              </a:extLst>
            </p:cNvPr>
            <p:cNvSpPr txBox="1"/>
            <p:nvPr/>
          </p:nvSpPr>
          <p:spPr>
            <a:xfrm>
              <a:off x="2908746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Battery Supplier</a:t>
              </a:r>
              <a:endParaRPr lang="zh-CN" altLang="en-US" sz="1600" b="1" dirty="0"/>
            </a:p>
          </p:txBody>
        </p:sp>
        <p:sp>
          <p:nvSpPr>
            <p:cNvPr id="11" name="íşḷídê">
              <a:extLst>
                <a:ext uri="{FF2B5EF4-FFF2-40B4-BE49-F238E27FC236}">
                  <a16:creationId xmlns:a16="http://schemas.microsoft.com/office/drawing/2014/main" xmlns="" id="{050255B3-13B9-4635-AFF1-D6A6FF0655D4}"/>
                </a:ext>
              </a:extLst>
            </p:cNvPr>
            <p:cNvSpPr txBox="1"/>
            <p:nvPr/>
          </p:nvSpPr>
          <p:spPr>
            <a:xfrm>
              <a:off x="2908746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/>
                <a:t>Battery manufacturer</a:t>
              </a:r>
            </a:p>
          </p:txBody>
        </p:sp>
        <p:grpSp>
          <p:nvGrpSpPr>
            <p:cNvPr id="12" name="ïṧḷîde">
              <a:extLst>
                <a:ext uri="{FF2B5EF4-FFF2-40B4-BE49-F238E27FC236}">
                  <a16:creationId xmlns:a16="http://schemas.microsoft.com/office/drawing/2014/main" xmlns="" id="{5BAEE06B-D4BC-4CF8-88C7-3EA7EFA2E16B}"/>
                </a:ext>
              </a:extLst>
            </p:cNvPr>
            <p:cNvGrpSpPr/>
            <p:nvPr/>
          </p:nvGrpSpPr>
          <p:grpSpPr>
            <a:xfrm>
              <a:off x="5468229" y="3242308"/>
              <a:ext cx="1260000" cy="1260000"/>
              <a:chOff x="6096000" y="2165488"/>
              <a:chExt cx="1260000" cy="1260000"/>
            </a:xfrm>
          </p:grpSpPr>
          <p:sp>
            <p:nvSpPr>
              <p:cNvPr id="51" name="î$líḋê">
                <a:extLst>
                  <a:ext uri="{FF2B5EF4-FFF2-40B4-BE49-F238E27FC236}">
                    <a16:creationId xmlns:a16="http://schemas.microsoft.com/office/drawing/2014/main" xmlns="" id="{D554D2D8-263D-4D0D-9E77-82C6E7C97747}"/>
                  </a:ext>
                </a:extLst>
              </p:cNvPr>
              <p:cNvSpPr/>
              <p:nvPr/>
            </p:nvSpPr>
            <p:spPr bwMode="auto">
              <a:xfrm>
                <a:off x="6096000" y="2165488"/>
                <a:ext cx="1260000" cy="125999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$ľíḍê">
                <a:extLst>
                  <a:ext uri="{FF2B5EF4-FFF2-40B4-BE49-F238E27FC236}">
                    <a16:creationId xmlns:a16="http://schemas.microsoft.com/office/drawing/2014/main" xmlns="" id="{7F4D5419-48C5-4B65-B63A-9689762A225B}"/>
                  </a:ext>
                </a:extLst>
              </p:cNvPr>
              <p:cNvSpPr/>
              <p:nvPr/>
            </p:nvSpPr>
            <p:spPr bwMode="auto">
              <a:xfrm>
                <a:off x="6188752" y="2474787"/>
                <a:ext cx="1167248" cy="950701"/>
              </a:xfrm>
              <a:custGeom>
                <a:avLst/>
                <a:gdLst>
                  <a:gd name="T0" fmla="*/ 98 w 139"/>
                  <a:gd name="T1" fmla="*/ 0 h 114"/>
                  <a:gd name="T2" fmla="*/ 67 w 139"/>
                  <a:gd name="T3" fmla="*/ 0 h 114"/>
                  <a:gd name="T4" fmla="*/ 40 w 139"/>
                  <a:gd name="T5" fmla="*/ 17 h 114"/>
                  <a:gd name="T6" fmla="*/ 30 w 139"/>
                  <a:gd name="T7" fmla="*/ 17 h 114"/>
                  <a:gd name="T8" fmla="*/ 0 w 139"/>
                  <a:gd name="T9" fmla="*/ 47 h 114"/>
                  <a:gd name="T10" fmla="*/ 9 w 139"/>
                  <a:gd name="T11" fmla="*/ 70 h 114"/>
                  <a:gd name="T12" fmla="*/ 10 w 139"/>
                  <a:gd name="T13" fmla="*/ 71 h 114"/>
                  <a:gd name="T14" fmla="*/ 11 w 139"/>
                  <a:gd name="T15" fmla="*/ 71 h 114"/>
                  <a:gd name="T16" fmla="*/ 12 w 139"/>
                  <a:gd name="T17" fmla="*/ 72 h 114"/>
                  <a:gd name="T18" fmla="*/ 13 w 139"/>
                  <a:gd name="T19" fmla="*/ 73 h 114"/>
                  <a:gd name="T20" fmla="*/ 14 w 139"/>
                  <a:gd name="T21" fmla="*/ 74 h 114"/>
                  <a:gd name="T22" fmla="*/ 15 w 139"/>
                  <a:gd name="T23" fmla="*/ 75 h 114"/>
                  <a:gd name="T24" fmla="*/ 16 w 139"/>
                  <a:gd name="T25" fmla="*/ 76 h 114"/>
                  <a:gd name="T26" fmla="*/ 16 w 139"/>
                  <a:gd name="T27" fmla="*/ 77 h 114"/>
                  <a:gd name="T28" fmla="*/ 17 w 139"/>
                  <a:gd name="T29" fmla="*/ 78 h 114"/>
                  <a:gd name="T30" fmla="*/ 18 w 139"/>
                  <a:gd name="T31" fmla="*/ 78 h 114"/>
                  <a:gd name="T32" fmla="*/ 19 w 139"/>
                  <a:gd name="T33" fmla="*/ 79 h 114"/>
                  <a:gd name="T34" fmla="*/ 20 w 139"/>
                  <a:gd name="T35" fmla="*/ 80 h 114"/>
                  <a:gd name="T36" fmla="*/ 21 w 139"/>
                  <a:gd name="T37" fmla="*/ 81 h 114"/>
                  <a:gd name="T38" fmla="*/ 22 w 139"/>
                  <a:gd name="T39" fmla="*/ 82 h 114"/>
                  <a:gd name="T40" fmla="*/ 23 w 139"/>
                  <a:gd name="T41" fmla="*/ 83 h 114"/>
                  <a:gd name="T42" fmla="*/ 23 w 139"/>
                  <a:gd name="T43" fmla="*/ 84 h 114"/>
                  <a:gd name="T44" fmla="*/ 24 w 139"/>
                  <a:gd name="T45" fmla="*/ 85 h 114"/>
                  <a:gd name="T46" fmla="*/ 25 w 139"/>
                  <a:gd name="T47" fmla="*/ 85 h 114"/>
                  <a:gd name="T48" fmla="*/ 24 w 139"/>
                  <a:gd name="T49" fmla="*/ 90 h 114"/>
                  <a:gd name="T50" fmla="*/ 46 w 139"/>
                  <a:gd name="T51" fmla="*/ 111 h 114"/>
                  <a:gd name="T52" fmla="*/ 64 w 139"/>
                  <a:gd name="T53" fmla="*/ 114 h 114"/>
                  <a:gd name="T54" fmla="*/ 139 w 139"/>
                  <a:gd name="T55" fmla="*/ 38 h 114"/>
                  <a:gd name="T56" fmla="*/ 139 w 139"/>
                  <a:gd name="T57" fmla="*/ 29 h 114"/>
                  <a:gd name="T58" fmla="*/ 120 w 139"/>
                  <a:gd name="T59" fmla="*/ 10 h 114"/>
                  <a:gd name="T60" fmla="*/ 98 w 139"/>
                  <a:gd name="T6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114">
                    <a:moveTo>
                      <a:pt x="9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56" y="0"/>
                      <a:pt x="45" y="7"/>
                      <a:pt x="4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17"/>
                      <a:pt x="0" y="31"/>
                      <a:pt x="0" y="47"/>
                    </a:cubicBezTo>
                    <a:cubicBezTo>
                      <a:pt x="0" y="56"/>
                      <a:pt x="3" y="64"/>
                      <a:pt x="9" y="70"/>
                    </a:cubicBezTo>
                    <a:cubicBezTo>
                      <a:pt x="10" y="70"/>
                      <a:pt x="10" y="70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2"/>
                      <a:pt x="12" y="72"/>
                      <a:pt x="12" y="72"/>
                    </a:cubicBezTo>
                    <a:cubicBezTo>
                      <a:pt x="12" y="73"/>
                      <a:pt x="13" y="73"/>
                      <a:pt x="13" y="73"/>
                    </a:cubicBezTo>
                    <a:cubicBezTo>
                      <a:pt x="13" y="73"/>
                      <a:pt x="13" y="74"/>
                      <a:pt x="14" y="74"/>
                    </a:cubicBezTo>
                    <a:cubicBezTo>
                      <a:pt x="14" y="74"/>
                      <a:pt x="14" y="75"/>
                      <a:pt x="15" y="75"/>
                    </a:cubicBezTo>
                    <a:cubicBezTo>
                      <a:pt x="15" y="75"/>
                      <a:pt x="15" y="76"/>
                      <a:pt x="16" y="76"/>
                    </a:cubicBezTo>
                    <a:cubicBezTo>
                      <a:pt x="16" y="76"/>
                      <a:pt x="16" y="76"/>
                      <a:pt x="16" y="77"/>
                    </a:cubicBezTo>
                    <a:cubicBezTo>
                      <a:pt x="17" y="77"/>
                      <a:pt x="17" y="77"/>
                      <a:pt x="17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19" y="80"/>
                      <a:pt x="20" y="80"/>
                      <a:pt x="20" y="80"/>
                    </a:cubicBezTo>
                    <a:cubicBezTo>
                      <a:pt x="20" y="81"/>
                      <a:pt x="21" y="81"/>
                      <a:pt x="21" y="81"/>
                    </a:cubicBezTo>
                    <a:cubicBezTo>
                      <a:pt x="21" y="81"/>
                      <a:pt x="21" y="82"/>
                      <a:pt x="22" y="82"/>
                    </a:cubicBezTo>
                    <a:cubicBezTo>
                      <a:pt x="22" y="82"/>
                      <a:pt x="22" y="83"/>
                      <a:pt x="23" y="83"/>
                    </a:cubicBezTo>
                    <a:cubicBezTo>
                      <a:pt x="23" y="83"/>
                      <a:pt x="23" y="83"/>
                      <a:pt x="23" y="84"/>
                    </a:cubicBezTo>
                    <a:cubicBezTo>
                      <a:pt x="24" y="84"/>
                      <a:pt x="24" y="84"/>
                      <a:pt x="24" y="85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52" y="113"/>
                      <a:pt x="58" y="114"/>
                      <a:pt x="64" y="114"/>
                    </a:cubicBezTo>
                    <a:cubicBezTo>
                      <a:pt x="106" y="114"/>
                      <a:pt x="139" y="80"/>
                      <a:pt x="139" y="38"/>
                    </a:cubicBezTo>
                    <a:cubicBezTo>
                      <a:pt x="139" y="35"/>
                      <a:pt x="139" y="32"/>
                      <a:pt x="139" y="29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4" y="4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šḻîḑe">
                <a:extLst>
                  <a:ext uri="{FF2B5EF4-FFF2-40B4-BE49-F238E27FC236}">
                    <a16:creationId xmlns:a16="http://schemas.microsoft.com/office/drawing/2014/main" xmlns="" id="{97CE3002-1AE3-4454-806F-B53D021D4CE4}"/>
                  </a:ext>
                </a:extLst>
              </p:cNvPr>
              <p:cNvSpPr/>
              <p:nvPr/>
            </p:nvSpPr>
            <p:spPr bwMode="auto">
              <a:xfrm>
                <a:off x="6498401" y="2474787"/>
                <a:ext cx="764847" cy="608620"/>
              </a:xfrm>
              <a:custGeom>
                <a:avLst/>
                <a:gdLst>
                  <a:gd name="T0" fmla="*/ 30 w 91"/>
                  <a:gd name="T1" fmla="*/ 0 h 73"/>
                  <a:gd name="T2" fmla="*/ 61 w 91"/>
                  <a:gd name="T3" fmla="*/ 0 h 73"/>
                  <a:gd name="T4" fmla="*/ 91 w 91"/>
                  <a:gd name="T5" fmla="*/ 31 h 73"/>
                  <a:gd name="T6" fmla="*/ 64 w 91"/>
                  <a:gd name="T7" fmla="*/ 61 h 73"/>
                  <a:gd name="T8" fmla="*/ 67 w 91"/>
                  <a:gd name="T9" fmla="*/ 73 h 73"/>
                  <a:gd name="T10" fmla="*/ 52 w 91"/>
                  <a:gd name="T11" fmla="*/ 61 h 73"/>
                  <a:gd name="T12" fmla="*/ 30 w 91"/>
                  <a:gd name="T13" fmla="*/ 61 h 73"/>
                  <a:gd name="T14" fmla="*/ 0 w 91"/>
                  <a:gd name="T15" fmla="*/ 31 h 73"/>
                  <a:gd name="T16" fmla="*/ 3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3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78" y="0"/>
                      <a:pt x="91" y="14"/>
                      <a:pt x="91" y="31"/>
                    </a:cubicBezTo>
                    <a:cubicBezTo>
                      <a:pt x="91" y="46"/>
                      <a:pt x="79" y="59"/>
                      <a:pt x="64" y="61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14" y="61"/>
                      <a:pt x="0" y="47"/>
                      <a:pt x="0" y="31"/>
                    </a:cubicBezTo>
                    <a:cubicBezTo>
                      <a:pt x="0" y="14"/>
                      <a:pt x="14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ṣļiďe">
                <a:extLst>
                  <a:ext uri="{FF2B5EF4-FFF2-40B4-BE49-F238E27FC236}">
                    <a16:creationId xmlns:a16="http://schemas.microsoft.com/office/drawing/2014/main" xmlns="" id="{924CABD4-DF1E-4389-923D-DA1335755979}"/>
                  </a:ext>
                </a:extLst>
              </p:cNvPr>
              <p:cNvSpPr/>
              <p:nvPr/>
            </p:nvSpPr>
            <p:spPr bwMode="auto">
              <a:xfrm>
                <a:off x="6188752" y="2615895"/>
                <a:ext cx="763420" cy="610045"/>
              </a:xfrm>
              <a:custGeom>
                <a:avLst/>
                <a:gdLst>
                  <a:gd name="T0" fmla="*/ 60 w 91"/>
                  <a:gd name="T1" fmla="*/ 0 h 73"/>
                  <a:gd name="T2" fmla="*/ 30 w 91"/>
                  <a:gd name="T3" fmla="*/ 0 h 73"/>
                  <a:gd name="T4" fmla="*/ 0 w 91"/>
                  <a:gd name="T5" fmla="*/ 30 h 73"/>
                  <a:gd name="T6" fmla="*/ 27 w 91"/>
                  <a:gd name="T7" fmla="*/ 61 h 73"/>
                  <a:gd name="T8" fmla="*/ 24 w 91"/>
                  <a:gd name="T9" fmla="*/ 73 h 73"/>
                  <a:gd name="T10" fmla="*/ 38 w 91"/>
                  <a:gd name="T11" fmla="*/ 61 h 73"/>
                  <a:gd name="T12" fmla="*/ 60 w 91"/>
                  <a:gd name="T13" fmla="*/ 61 h 73"/>
                  <a:gd name="T14" fmla="*/ 91 w 91"/>
                  <a:gd name="T15" fmla="*/ 30 h 73"/>
                  <a:gd name="T16" fmla="*/ 6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6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6"/>
                      <a:pt x="11" y="59"/>
                      <a:pt x="27" y="61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77" y="61"/>
                      <a:pt x="91" y="47"/>
                      <a:pt x="91" y="30"/>
                    </a:cubicBezTo>
                    <a:cubicBezTo>
                      <a:pt x="91" y="14"/>
                      <a:pt x="77" y="0"/>
                      <a:pt x="60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ṣlïḋé">
                <a:extLst>
                  <a:ext uri="{FF2B5EF4-FFF2-40B4-BE49-F238E27FC236}">
                    <a16:creationId xmlns:a16="http://schemas.microsoft.com/office/drawing/2014/main" xmlns="" id="{5C90D3AA-9AA8-46D7-BB3D-1FCCAE6AF6B5}"/>
                  </a:ext>
                </a:extLst>
              </p:cNvPr>
              <p:cNvSpPr/>
              <p:nvPr/>
            </p:nvSpPr>
            <p:spPr bwMode="auto">
              <a:xfrm>
                <a:off x="6297201" y="2816868"/>
                <a:ext cx="546523" cy="75543"/>
              </a:xfrm>
              <a:custGeom>
                <a:avLst/>
                <a:gdLst>
                  <a:gd name="T0" fmla="*/ 9 w 65"/>
                  <a:gd name="T1" fmla="*/ 4 h 9"/>
                  <a:gd name="T2" fmla="*/ 4 w 65"/>
                  <a:gd name="T3" fmla="*/ 9 h 9"/>
                  <a:gd name="T4" fmla="*/ 0 w 65"/>
                  <a:gd name="T5" fmla="*/ 4 h 9"/>
                  <a:gd name="T6" fmla="*/ 4 w 65"/>
                  <a:gd name="T7" fmla="*/ 0 h 9"/>
                  <a:gd name="T8" fmla="*/ 9 w 65"/>
                  <a:gd name="T9" fmla="*/ 4 h 9"/>
                  <a:gd name="T10" fmla="*/ 23 w 65"/>
                  <a:gd name="T11" fmla="*/ 0 h 9"/>
                  <a:gd name="T12" fmla="*/ 18 w 65"/>
                  <a:gd name="T13" fmla="*/ 4 h 9"/>
                  <a:gd name="T14" fmla="*/ 23 w 65"/>
                  <a:gd name="T15" fmla="*/ 9 h 9"/>
                  <a:gd name="T16" fmla="*/ 27 w 65"/>
                  <a:gd name="T17" fmla="*/ 4 h 9"/>
                  <a:gd name="T18" fmla="*/ 23 w 65"/>
                  <a:gd name="T19" fmla="*/ 0 h 9"/>
                  <a:gd name="T20" fmla="*/ 41 w 65"/>
                  <a:gd name="T21" fmla="*/ 0 h 9"/>
                  <a:gd name="T22" fmla="*/ 37 w 65"/>
                  <a:gd name="T23" fmla="*/ 4 h 9"/>
                  <a:gd name="T24" fmla="*/ 41 w 65"/>
                  <a:gd name="T25" fmla="*/ 9 h 9"/>
                  <a:gd name="T26" fmla="*/ 46 w 65"/>
                  <a:gd name="T27" fmla="*/ 4 h 9"/>
                  <a:gd name="T28" fmla="*/ 41 w 65"/>
                  <a:gd name="T29" fmla="*/ 0 h 9"/>
                  <a:gd name="T30" fmla="*/ 60 w 65"/>
                  <a:gd name="T31" fmla="*/ 0 h 9"/>
                  <a:gd name="T32" fmla="*/ 55 w 65"/>
                  <a:gd name="T33" fmla="*/ 4 h 9"/>
                  <a:gd name="T34" fmla="*/ 60 w 65"/>
                  <a:gd name="T35" fmla="*/ 9 h 9"/>
                  <a:gd name="T36" fmla="*/ 65 w 65"/>
                  <a:gd name="T37" fmla="*/ 4 h 9"/>
                  <a:gd name="T38" fmla="*/ 60 w 6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9">
                    <a:moveTo>
                      <a:pt x="9" y="4"/>
                    </a:move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  <a:moveTo>
                      <a:pt x="23" y="0"/>
                    </a:moveTo>
                    <a:cubicBezTo>
                      <a:pt x="20" y="0"/>
                      <a:pt x="18" y="2"/>
                      <a:pt x="18" y="4"/>
                    </a:cubicBezTo>
                    <a:cubicBezTo>
                      <a:pt x="18" y="7"/>
                      <a:pt x="20" y="9"/>
                      <a:pt x="23" y="9"/>
                    </a:cubicBezTo>
                    <a:cubicBezTo>
                      <a:pt x="25" y="9"/>
                      <a:pt x="27" y="7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lose/>
                    <a:moveTo>
                      <a:pt x="41" y="0"/>
                    </a:moveTo>
                    <a:cubicBezTo>
                      <a:pt x="39" y="0"/>
                      <a:pt x="37" y="2"/>
                      <a:pt x="37" y="4"/>
                    </a:cubicBezTo>
                    <a:cubicBezTo>
                      <a:pt x="37" y="7"/>
                      <a:pt x="39" y="9"/>
                      <a:pt x="41" y="9"/>
                    </a:cubicBezTo>
                    <a:cubicBezTo>
                      <a:pt x="44" y="9"/>
                      <a:pt x="46" y="7"/>
                      <a:pt x="46" y="4"/>
                    </a:cubicBezTo>
                    <a:cubicBezTo>
                      <a:pt x="46" y="2"/>
                      <a:pt x="44" y="0"/>
                      <a:pt x="41" y="0"/>
                    </a:cubicBezTo>
                    <a:close/>
                    <a:moveTo>
                      <a:pt x="60" y="0"/>
                    </a:moveTo>
                    <a:cubicBezTo>
                      <a:pt x="58" y="0"/>
                      <a:pt x="55" y="2"/>
                      <a:pt x="55" y="4"/>
                    </a:cubicBezTo>
                    <a:cubicBezTo>
                      <a:pt x="55" y="7"/>
                      <a:pt x="58" y="9"/>
                      <a:pt x="60" y="9"/>
                    </a:cubicBezTo>
                    <a:cubicBezTo>
                      <a:pt x="63" y="9"/>
                      <a:pt x="65" y="7"/>
                      <a:pt x="65" y="4"/>
                    </a:cubicBezTo>
                    <a:cubicBezTo>
                      <a:pt x="65" y="2"/>
                      <a:pt x="63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iŝḷïḓê">
              <a:extLst>
                <a:ext uri="{FF2B5EF4-FFF2-40B4-BE49-F238E27FC236}">
                  <a16:creationId xmlns:a16="http://schemas.microsoft.com/office/drawing/2014/main" xmlns="" id="{322993F7-FC1F-4B16-BE5E-8F92E61C9B93}"/>
                </a:ext>
              </a:extLst>
            </p:cNvPr>
            <p:cNvSpPr txBox="1"/>
            <p:nvPr/>
          </p:nvSpPr>
          <p:spPr>
            <a:xfrm>
              <a:off x="5066164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Electric Tool Manufacturer</a:t>
              </a:r>
              <a:endParaRPr lang="zh-CN" altLang="en-US" sz="1600" b="1" dirty="0"/>
            </a:p>
          </p:txBody>
        </p:sp>
        <p:sp>
          <p:nvSpPr>
            <p:cNvPr id="14" name="ïSḻiďe">
              <a:extLst>
                <a:ext uri="{FF2B5EF4-FFF2-40B4-BE49-F238E27FC236}">
                  <a16:creationId xmlns:a16="http://schemas.microsoft.com/office/drawing/2014/main" xmlns="" id="{1ABB04D7-C388-4DC1-A519-21A0B5A2009A}"/>
                </a:ext>
              </a:extLst>
            </p:cNvPr>
            <p:cNvSpPr txBox="1"/>
            <p:nvPr/>
          </p:nvSpPr>
          <p:spPr>
            <a:xfrm>
              <a:off x="5066164" y="5027350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/>
                <a:t>Produce tools that require battery (sponsor)</a:t>
              </a:r>
            </a:p>
          </p:txBody>
        </p:sp>
        <p:grpSp>
          <p:nvGrpSpPr>
            <p:cNvPr id="15" name="îslîḍé">
              <a:extLst>
                <a:ext uri="{FF2B5EF4-FFF2-40B4-BE49-F238E27FC236}">
                  <a16:creationId xmlns:a16="http://schemas.microsoft.com/office/drawing/2014/main" xmlns="" id="{FCDF0F59-273B-4AD0-B59B-ED339301AE9D}"/>
                </a:ext>
              </a:extLst>
            </p:cNvPr>
            <p:cNvGrpSpPr/>
            <p:nvPr/>
          </p:nvGrpSpPr>
          <p:grpSpPr>
            <a:xfrm>
              <a:off x="7625647" y="3242308"/>
              <a:ext cx="1260000" cy="1260000"/>
              <a:chOff x="7665649" y="2246477"/>
              <a:chExt cx="1260000" cy="1260000"/>
            </a:xfrm>
          </p:grpSpPr>
          <p:sp>
            <p:nvSpPr>
              <p:cNvPr id="45" name="íšľîďe">
                <a:extLst>
                  <a:ext uri="{FF2B5EF4-FFF2-40B4-BE49-F238E27FC236}">
                    <a16:creationId xmlns:a16="http://schemas.microsoft.com/office/drawing/2014/main" xmlns="" id="{9A8D91AF-9A4D-4FA4-AE7E-16AE7FF294C7}"/>
                  </a:ext>
                </a:extLst>
              </p:cNvPr>
              <p:cNvSpPr/>
              <p:nvPr/>
            </p:nvSpPr>
            <p:spPr bwMode="auto">
              <a:xfrm>
                <a:off x="7665649" y="224647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ŝlîďè">
                <a:extLst>
                  <a:ext uri="{FF2B5EF4-FFF2-40B4-BE49-F238E27FC236}">
                    <a16:creationId xmlns:a16="http://schemas.microsoft.com/office/drawing/2014/main" xmlns="" id="{8D011559-70FF-4DF8-B757-37CEBA76E623}"/>
                  </a:ext>
                </a:extLst>
              </p:cNvPr>
              <p:cNvSpPr/>
              <p:nvPr/>
            </p:nvSpPr>
            <p:spPr bwMode="auto">
              <a:xfrm>
                <a:off x="7907503" y="2488331"/>
                <a:ext cx="1009887" cy="1009888"/>
              </a:xfrm>
              <a:custGeom>
                <a:avLst/>
                <a:gdLst>
                  <a:gd name="T0" fmla="*/ 121 w 121"/>
                  <a:gd name="T1" fmla="*/ 56 h 121"/>
                  <a:gd name="T2" fmla="*/ 74 w 121"/>
                  <a:gd name="T3" fmla="*/ 8 h 121"/>
                  <a:gd name="T4" fmla="*/ 66 w 121"/>
                  <a:gd name="T5" fmla="*/ 4 h 121"/>
                  <a:gd name="T6" fmla="*/ 64 w 121"/>
                  <a:gd name="T7" fmla="*/ 4 h 121"/>
                  <a:gd name="T8" fmla="*/ 61 w 121"/>
                  <a:gd name="T9" fmla="*/ 9 h 121"/>
                  <a:gd name="T10" fmla="*/ 61 w 121"/>
                  <a:gd name="T11" fmla="*/ 9 h 121"/>
                  <a:gd name="T12" fmla="*/ 52 w 121"/>
                  <a:gd name="T13" fmla="*/ 0 h 121"/>
                  <a:gd name="T14" fmla="*/ 51 w 121"/>
                  <a:gd name="T15" fmla="*/ 0 h 121"/>
                  <a:gd name="T16" fmla="*/ 47 w 121"/>
                  <a:gd name="T17" fmla="*/ 0 h 121"/>
                  <a:gd name="T18" fmla="*/ 42 w 121"/>
                  <a:gd name="T19" fmla="*/ 0 h 121"/>
                  <a:gd name="T20" fmla="*/ 41 w 121"/>
                  <a:gd name="T21" fmla="*/ 1 h 121"/>
                  <a:gd name="T22" fmla="*/ 40 w 121"/>
                  <a:gd name="T23" fmla="*/ 11 h 121"/>
                  <a:gd name="T24" fmla="*/ 37 w 121"/>
                  <a:gd name="T25" fmla="*/ 12 h 121"/>
                  <a:gd name="T26" fmla="*/ 37 w 121"/>
                  <a:gd name="T27" fmla="*/ 12 h 121"/>
                  <a:gd name="T28" fmla="*/ 29 w 121"/>
                  <a:gd name="T29" fmla="*/ 4 h 121"/>
                  <a:gd name="T30" fmla="*/ 27 w 121"/>
                  <a:gd name="T31" fmla="*/ 4 h 121"/>
                  <a:gd name="T32" fmla="*/ 19 w 121"/>
                  <a:gd name="T33" fmla="*/ 8 h 121"/>
                  <a:gd name="T34" fmla="*/ 19 w 121"/>
                  <a:gd name="T35" fmla="*/ 10 h 121"/>
                  <a:gd name="T36" fmla="*/ 23 w 121"/>
                  <a:gd name="T37" fmla="*/ 19 h 121"/>
                  <a:gd name="T38" fmla="*/ 19 w 121"/>
                  <a:gd name="T39" fmla="*/ 23 h 121"/>
                  <a:gd name="T40" fmla="*/ 10 w 121"/>
                  <a:gd name="T41" fmla="*/ 19 h 121"/>
                  <a:gd name="T42" fmla="*/ 8 w 121"/>
                  <a:gd name="T43" fmla="*/ 19 h 121"/>
                  <a:gd name="T44" fmla="*/ 4 w 121"/>
                  <a:gd name="T45" fmla="*/ 27 h 121"/>
                  <a:gd name="T46" fmla="*/ 4 w 121"/>
                  <a:gd name="T47" fmla="*/ 29 h 121"/>
                  <a:gd name="T48" fmla="*/ 11 w 121"/>
                  <a:gd name="T49" fmla="*/ 36 h 121"/>
                  <a:gd name="T50" fmla="*/ 11 w 121"/>
                  <a:gd name="T51" fmla="*/ 36 h 121"/>
                  <a:gd name="T52" fmla="*/ 10 w 121"/>
                  <a:gd name="T53" fmla="*/ 40 h 121"/>
                  <a:gd name="T54" fmla="*/ 1 w 121"/>
                  <a:gd name="T55" fmla="*/ 40 h 121"/>
                  <a:gd name="T56" fmla="*/ 0 w 121"/>
                  <a:gd name="T57" fmla="*/ 42 h 121"/>
                  <a:gd name="T58" fmla="*/ 0 w 121"/>
                  <a:gd name="T59" fmla="*/ 51 h 121"/>
                  <a:gd name="T60" fmla="*/ 0 w 121"/>
                  <a:gd name="T61" fmla="*/ 52 h 121"/>
                  <a:gd name="T62" fmla="*/ 9 w 121"/>
                  <a:gd name="T63" fmla="*/ 61 h 121"/>
                  <a:gd name="T64" fmla="*/ 9 w 121"/>
                  <a:gd name="T65" fmla="*/ 61 h 121"/>
                  <a:gd name="T66" fmla="*/ 4 w 121"/>
                  <a:gd name="T67" fmla="*/ 64 h 121"/>
                  <a:gd name="T68" fmla="*/ 4 w 121"/>
                  <a:gd name="T69" fmla="*/ 66 h 121"/>
                  <a:gd name="T70" fmla="*/ 8 w 121"/>
                  <a:gd name="T71" fmla="*/ 74 h 121"/>
                  <a:gd name="T72" fmla="*/ 56 w 121"/>
                  <a:gd name="T73" fmla="*/ 121 h 121"/>
                  <a:gd name="T74" fmla="*/ 121 w 121"/>
                  <a:gd name="T75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1" h="121">
                    <a:moveTo>
                      <a:pt x="121" y="56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5" y="3"/>
                      <a:pt x="65" y="4"/>
                      <a:pt x="64" y="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9" y="11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7"/>
                      <a:pt x="10" y="39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90" y="117"/>
                      <a:pt x="117" y="90"/>
                      <a:pt x="121" y="56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ṥlidé">
                <a:extLst>
                  <a:ext uri="{FF2B5EF4-FFF2-40B4-BE49-F238E27FC236}">
                    <a16:creationId xmlns:a16="http://schemas.microsoft.com/office/drawing/2014/main" xmlns="" id="{FF7946C9-203F-40CF-BAD9-55EDD92BD3EE}"/>
                  </a:ext>
                </a:extLst>
              </p:cNvPr>
              <p:cNvSpPr/>
              <p:nvPr/>
            </p:nvSpPr>
            <p:spPr bwMode="auto">
              <a:xfrm>
                <a:off x="8299188" y="2488331"/>
                <a:ext cx="384607" cy="776293"/>
              </a:xfrm>
              <a:custGeom>
                <a:avLst/>
                <a:gdLst>
                  <a:gd name="T0" fmla="*/ 45 w 46"/>
                  <a:gd name="T1" fmla="*/ 40 h 93"/>
                  <a:gd name="T2" fmla="*/ 37 w 46"/>
                  <a:gd name="T3" fmla="*/ 40 h 93"/>
                  <a:gd name="T4" fmla="*/ 35 w 46"/>
                  <a:gd name="T5" fmla="*/ 34 h 93"/>
                  <a:gd name="T6" fmla="*/ 42 w 46"/>
                  <a:gd name="T7" fmla="*/ 29 h 93"/>
                  <a:gd name="T8" fmla="*/ 43 w 46"/>
                  <a:gd name="T9" fmla="*/ 27 h 93"/>
                  <a:gd name="T10" fmla="*/ 38 w 46"/>
                  <a:gd name="T11" fmla="*/ 19 h 93"/>
                  <a:gd name="T12" fmla="*/ 36 w 46"/>
                  <a:gd name="T13" fmla="*/ 19 h 93"/>
                  <a:gd name="T14" fmla="*/ 28 w 46"/>
                  <a:gd name="T15" fmla="*/ 23 h 93"/>
                  <a:gd name="T16" fmla="*/ 23 w 46"/>
                  <a:gd name="T17" fmla="*/ 19 h 93"/>
                  <a:gd name="T18" fmla="*/ 28 w 46"/>
                  <a:gd name="T19" fmla="*/ 10 h 93"/>
                  <a:gd name="T20" fmla="*/ 27 w 46"/>
                  <a:gd name="T21" fmla="*/ 8 h 93"/>
                  <a:gd name="T22" fmla="*/ 19 w 46"/>
                  <a:gd name="T23" fmla="*/ 4 h 93"/>
                  <a:gd name="T24" fmla="*/ 17 w 46"/>
                  <a:gd name="T25" fmla="*/ 4 h 93"/>
                  <a:gd name="T26" fmla="*/ 12 w 46"/>
                  <a:gd name="T27" fmla="*/ 13 h 93"/>
                  <a:gd name="T28" fmla="*/ 6 w 46"/>
                  <a:gd name="T29" fmla="*/ 11 h 93"/>
                  <a:gd name="T30" fmla="*/ 6 w 46"/>
                  <a:gd name="T31" fmla="*/ 1 h 93"/>
                  <a:gd name="T32" fmla="*/ 4 w 46"/>
                  <a:gd name="T33" fmla="*/ 0 h 93"/>
                  <a:gd name="T34" fmla="*/ 0 w 46"/>
                  <a:gd name="T35" fmla="*/ 0 h 93"/>
                  <a:gd name="T36" fmla="*/ 0 w 46"/>
                  <a:gd name="T37" fmla="*/ 21 h 93"/>
                  <a:gd name="T38" fmla="*/ 0 w 46"/>
                  <a:gd name="T39" fmla="*/ 21 h 93"/>
                  <a:gd name="T40" fmla="*/ 28 w 46"/>
                  <a:gd name="T41" fmla="*/ 48 h 93"/>
                  <a:gd name="T42" fmla="*/ 0 w 46"/>
                  <a:gd name="T43" fmla="*/ 76 h 93"/>
                  <a:gd name="T44" fmla="*/ 0 w 46"/>
                  <a:gd name="T45" fmla="*/ 76 h 93"/>
                  <a:gd name="T46" fmla="*/ 0 w 46"/>
                  <a:gd name="T47" fmla="*/ 93 h 93"/>
                  <a:gd name="T48" fmla="*/ 4 w 46"/>
                  <a:gd name="T49" fmla="*/ 93 h 93"/>
                  <a:gd name="T50" fmla="*/ 6 w 46"/>
                  <a:gd name="T51" fmla="*/ 92 h 93"/>
                  <a:gd name="T52" fmla="*/ 6 w 46"/>
                  <a:gd name="T53" fmla="*/ 86 h 93"/>
                  <a:gd name="T54" fmla="*/ 14 w 46"/>
                  <a:gd name="T55" fmla="*/ 84 h 93"/>
                  <a:gd name="T56" fmla="*/ 17 w 46"/>
                  <a:gd name="T57" fmla="*/ 89 h 93"/>
                  <a:gd name="T58" fmla="*/ 19 w 46"/>
                  <a:gd name="T59" fmla="*/ 89 h 93"/>
                  <a:gd name="T60" fmla="*/ 27 w 46"/>
                  <a:gd name="T61" fmla="*/ 85 h 93"/>
                  <a:gd name="T62" fmla="*/ 28 w 46"/>
                  <a:gd name="T63" fmla="*/ 83 h 93"/>
                  <a:gd name="T64" fmla="*/ 25 w 46"/>
                  <a:gd name="T65" fmla="*/ 77 h 93"/>
                  <a:gd name="T66" fmla="*/ 30 w 46"/>
                  <a:gd name="T67" fmla="*/ 71 h 93"/>
                  <a:gd name="T68" fmla="*/ 36 w 46"/>
                  <a:gd name="T69" fmla="*/ 74 h 93"/>
                  <a:gd name="T70" fmla="*/ 38 w 46"/>
                  <a:gd name="T71" fmla="*/ 74 h 93"/>
                  <a:gd name="T72" fmla="*/ 43 w 46"/>
                  <a:gd name="T73" fmla="*/ 66 h 93"/>
                  <a:gd name="T74" fmla="*/ 42 w 46"/>
                  <a:gd name="T75" fmla="*/ 64 h 93"/>
                  <a:gd name="T76" fmla="*/ 36 w 46"/>
                  <a:gd name="T77" fmla="*/ 60 h 93"/>
                  <a:gd name="T78" fmla="*/ 38 w 46"/>
                  <a:gd name="T79" fmla="*/ 53 h 93"/>
                  <a:gd name="T80" fmla="*/ 45 w 46"/>
                  <a:gd name="T81" fmla="*/ 53 h 93"/>
                  <a:gd name="T82" fmla="*/ 46 w 46"/>
                  <a:gd name="T83" fmla="*/ 51 h 93"/>
                  <a:gd name="T84" fmla="*/ 46 w 46"/>
                  <a:gd name="T85" fmla="*/ 42 h 93"/>
                  <a:gd name="T86" fmla="*/ 45 w 46"/>
                  <a:gd name="T87" fmla="*/ 4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" h="93">
                    <a:moveTo>
                      <a:pt x="45" y="40"/>
                    </a:move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6"/>
                      <a:pt x="35" y="34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8"/>
                      <a:pt x="37" y="18"/>
                      <a:pt x="36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21"/>
                      <a:pt x="25" y="20"/>
                      <a:pt x="23" y="1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7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4"/>
                      <a:pt x="17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2"/>
                      <a:pt x="8" y="11"/>
                      <a:pt x="6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5" y="21"/>
                      <a:pt x="28" y="33"/>
                      <a:pt x="28" y="48"/>
                    </a:cubicBezTo>
                    <a:cubicBezTo>
                      <a:pt x="28" y="64"/>
                      <a:pt x="15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5" y="93"/>
                      <a:pt x="6" y="93"/>
                      <a:pt x="6" y="92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9" y="85"/>
                      <a:pt x="11" y="85"/>
                      <a:pt x="14" y="84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8" y="90"/>
                      <a:pt x="18" y="90"/>
                      <a:pt x="19" y="89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5"/>
                      <a:pt x="28" y="73"/>
                      <a:pt x="30" y="71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5"/>
                      <a:pt x="38" y="75"/>
                      <a:pt x="38" y="74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5"/>
                      <a:pt x="43" y="64"/>
                      <a:pt x="42" y="64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7" y="58"/>
                      <a:pt x="37" y="55"/>
                      <a:pt x="38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2"/>
                      <a:pt x="46" y="51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1"/>
                      <a:pt x="46" y="40"/>
                      <a:pt x="45" y="4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ḻîḋé">
                <a:extLst>
                  <a:ext uri="{FF2B5EF4-FFF2-40B4-BE49-F238E27FC236}">
                    <a16:creationId xmlns:a16="http://schemas.microsoft.com/office/drawing/2014/main" xmlns="" id="{D6B79ED4-31A4-4D73-94B7-FB587AA9FE7A}"/>
                  </a:ext>
                </a:extLst>
              </p:cNvPr>
              <p:cNvSpPr/>
              <p:nvPr/>
            </p:nvSpPr>
            <p:spPr bwMode="auto">
              <a:xfrm>
                <a:off x="7907503" y="2488331"/>
                <a:ext cx="391685" cy="776293"/>
              </a:xfrm>
              <a:custGeom>
                <a:avLst/>
                <a:gdLst>
                  <a:gd name="T0" fmla="*/ 20 w 47"/>
                  <a:gd name="T1" fmla="*/ 48 h 93"/>
                  <a:gd name="T2" fmla="*/ 47 w 47"/>
                  <a:gd name="T3" fmla="*/ 21 h 93"/>
                  <a:gd name="T4" fmla="*/ 47 w 47"/>
                  <a:gd name="T5" fmla="*/ 0 h 93"/>
                  <a:gd name="T6" fmla="*/ 42 w 47"/>
                  <a:gd name="T7" fmla="*/ 0 h 93"/>
                  <a:gd name="T8" fmla="*/ 41 w 47"/>
                  <a:gd name="T9" fmla="*/ 1 h 93"/>
                  <a:gd name="T10" fmla="*/ 40 w 47"/>
                  <a:gd name="T11" fmla="*/ 11 h 93"/>
                  <a:gd name="T12" fmla="*/ 35 w 47"/>
                  <a:gd name="T13" fmla="*/ 13 h 93"/>
                  <a:gd name="T14" fmla="*/ 29 w 47"/>
                  <a:gd name="T15" fmla="*/ 4 h 93"/>
                  <a:gd name="T16" fmla="*/ 27 w 47"/>
                  <a:gd name="T17" fmla="*/ 4 h 93"/>
                  <a:gd name="T18" fmla="*/ 19 w 47"/>
                  <a:gd name="T19" fmla="*/ 8 h 93"/>
                  <a:gd name="T20" fmla="*/ 19 w 47"/>
                  <a:gd name="T21" fmla="*/ 10 h 93"/>
                  <a:gd name="T22" fmla="*/ 23 w 47"/>
                  <a:gd name="T23" fmla="*/ 19 h 93"/>
                  <a:gd name="T24" fmla="*/ 19 w 47"/>
                  <a:gd name="T25" fmla="*/ 23 h 93"/>
                  <a:gd name="T26" fmla="*/ 10 w 47"/>
                  <a:gd name="T27" fmla="*/ 19 h 93"/>
                  <a:gd name="T28" fmla="*/ 8 w 47"/>
                  <a:gd name="T29" fmla="*/ 19 h 93"/>
                  <a:gd name="T30" fmla="*/ 4 w 47"/>
                  <a:gd name="T31" fmla="*/ 27 h 93"/>
                  <a:gd name="T32" fmla="*/ 4 w 47"/>
                  <a:gd name="T33" fmla="*/ 29 h 93"/>
                  <a:gd name="T34" fmla="*/ 12 w 47"/>
                  <a:gd name="T35" fmla="*/ 34 h 93"/>
                  <a:gd name="T36" fmla="*/ 10 w 47"/>
                  <a:gd name="T37" fmla="*/ 40 h 93"/>
                  <a:gd name="T38" fmla="*/ 1 w 47"/>
                  <a:gd name="T39" fmla="*/ 40 h 93"/>
                  <a:gd name="T40" fmla="*/ 0 w 47"/>
                  <a:gd name="T41" fmla="*/ 42 h 93"/>
                  <a:gd name="T42" fmla="*/ 0 w 47"/>
                  <a:gd name="T43" fmla="*/ 51 h 93"/>
                  <a:gd name="T44" fmla="*/ 1 w 47"/>
                  <a:gd name="T45" fmla="*/ 53 h 93"/>
                  <a:gd name="T46" fmla="*/ 9 w 47"/>
                  <a:gd name="T47" fmla="*/ 53 h 93"/>
                  <a:gd name="T48" fmla="*/ 11 w 47"/>
                  <a:gd name="T49" fmla="*/ 60 h 93"/>
                  <a:gd name="T50" fmla="*/ 4 w 47"/>
                  <a:gd name="T51" fmla="*/ 64 h 93"/>
                  <a:gd name="T52" fmla="*/ 4 w 47"/>
                  <a:gd name="T53" fmla="*/ 66 h 93"/>
                  <a:gd name="T54" fmla="*/ 8 w 47"/>
                  <a:gd name="T55" fmla="*/ 74 h 93"/>
                  <a:gd name="T56" fmla="*/ 10 w 47"/>
                  <a:gd name="T57" fmla="*/ 74 h 93"/>
                  <a:gd name="T58" fmla="*/ 17 w 47"/>
                  <a:gd name="T59" fmla="*/ 71 h 93"/>
                  <a:gd name="T60" fmla="*/ 22 w 47"/>
                  <a:gd name="T61" fmla="*/ 77 h 93"/>
                  <a:gd name="T62" fmla="*/ 19 w 47"/>
                  <a:gd name="T63" fmla="*/ 83 h 93"/>
                  <a:gd name="T64" fmla="*/ 19 w 47"/>
                  <a:gd name="T65" fmla="*/ 85 h 93"/>
                  <a:gd name="T66" fmla="*/ 27 w 47"/>
                  <a:gd name="T67" fmla="*/ 89 h 93"/>
                  <a:gd name="T68" fmla="*/ 29 w 47"/>
                  <a:gd name="T69" fmla="*/ 89 h 93"/>
                  <a:gd name="T70" fmla="*/ 33 w 47"/>
                  <a:gd name="T71" fmla="*/ 83 h 93"/>
                  <a:gd name="T72" fmla="*/ 40 w 47"/>
                  <a:gd name="T73" fmla="*/ 86 h 93"/>
                  <a:gd name="T74" fmla="*/ 41 w 47"/>
                  <a:gd name="T75" fmla="*/ 92 h 93"/>
                  <a:gd name="T76" fmla="*/ 42 w 47"/>
                  <a:gd name="T77" fmla="*/ 93 h 93"/>
                  <a:gd name="T78" fmla="*/ 47 w 47"/>
                  <a:gd name="T79" fmla="*/ 93 h 93"/>
                  <a:gd name="T80" fmla="*/ 47 w 47"/>
                  <a:gd name="T81" fmla="*/ 76 h 93"/>
                  <a:gd name="T82" fmla="*/ 20 w 47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93">
                    <a:moveTo>
                      <a:pt x="20" y="48"/>
                    </a:moveTo>
                    <a:cubicBezTo>
                      <a:pt x="20" y="33"/>
                      <a:pt x="32" y="21"/>
                      <a:pt x="47" y="2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12"/>
                      <a:pt x="36" y="12"/>
                      <a:pt x="35" y="1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8"/>
                      <a:pt x="4" y="29"/>
                      <a:pt x="4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6"/>
                      <a:pt x="11" y="38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1" y="53"/>
                      <a:pt x="1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5"/>
                      <a:pt x="10" y="58"/>
                      <a:pt x="11" y="60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10" y="75"/>
                      <a:pt x="10" y="74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8" y="73"/>
                      <a:pt x="20" y="75"/>
                      <a:pt x="22" y="77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8" y="83"/>
                      <a:pt x="19" y="84"/>
                      <a:pt x="19" y="85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8" y="90"/>
                      <a:pt x="29" y="90"/>
                      <a:pt x="29" y="89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5" y="84"/>
                      <a:pt x="38" y="85"/>
                      <a:pt x="40" y="86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93"/>
                      <a:pt x="41" y="93"/>
                      <a:pt x="42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32" y="76"/>
                      <a:pt x="20" y="64"/>
                      <a:pt x="20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1ïḓé">
                <a:extLst>
                  <a:ext uri="{FF2B5EF4-FFF2-40B4-BE49-F238E27FC236}">
                    <a16:creationId xmlns:a16="http://schemas.microsoft.com/office/drawing/2014/main" xmlns="" id="{B6CA069F-11C9-47C3-80E4-DB4C0B4FE37D}"/>
                  </a:ext>
                </a:extLst>
              </p:cNvPr>
              <p:cNvSpPr/>
              <p:nvPr/>
            </p:nvSpPr>
            <p:spPr bwMode="auto">
              <a:xfrm>
                <a:off x="8165874" y="2754960"/>
                <a:ext cx="266629" cy="2760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śḷíḑe">
                <a:extLst>
                  <a:ext uri="{FF2B5EF4-FFF2-40B4-BE49-F238E27FC236}">
                    <a16:creationId xmlns:a16="http://schemas.microsoft.com/office/drawing/2014/main" xmlns="" id="{D1528A04-70EB-4CCD-BB00-1C75053CD31A}"/>
                  </a:ext>
                </a:extLst>
              </p:cNvPr>
              <p:cNvSpPr/>
              <p:nvPr/>
            </p:nvSpPr>
            <p:spPr bwMode="auto">
              <a:xfrm>
                <a:off x="8241379" y="2838723"/>
                <a:ext cx="116798" cy="1085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ïŝḷiḑé">
              <a:extLst>
                <a:ext uri="{FF2B5EF4-FFF2-40B4-BE49-F238E27FC236}">
                  <a16:creationId xmlns:a16="http://schemas.microsoft.com/office/drawing/2014/main" xmlns="" id="{77B2F9AD-3FCD-42C8-9C7B-B6735423843D}"/>
                </a:ext>
              </a:extLst>
            </p:cNvPr>
            <p:cNvSpPr txBox="1"/>
            <p:nvPr/>
          </p:nvSpPr>
          <p:spPr>
            <a:xfrm>
              <a:off x="7223582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Logistics Provider</a:t>
              </a:r>
              <a:endParaRPr lang="zh-CN" altLang="en-US" sz="1600" b="1" dirty="0"/>
            </a:p>
          </p:txBody>
        </p:sp>
        <p:sp>
          <p:nvSpPr>
            <p:cNvPr id="17" name="íṩḷíḑe">
              <a:extLst>
                <a:ext uri="{FF2B5EF4-FFF2-40B4-BE49-F238E27FC236}">
                  <a16:creationId xmlns:a16="http://schemas.microsoft.com/office/drawing/2014/main" xmlns="" id="{58B46D1D-740D-47FA-95F2-4A4F73D6376E}"/>
                </a:ext>
              </a:extLst>
            </p:cNvPr>
            <p:cNvSpPr txBox="1"/>
            <p:nvPr/>
          </p:nvSpPr>
          <p:spPr>
            <a:xfrm>
              <a:off x="7223582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/>
                <a:t>Responsible for safe and one-time delivery</a:t>
              </a:r>
            </a:p>
          </p:txBody>
        </p:sp>
        <p:grpSp>
          <p:nvGrpSpPr>
            <p:cNvPr id="18" name="íṧlîḋé">
              <a:extLst>
                <a:ext uri="{FF2B5EF4-FFF2-40B4-BE49-F238E27FC236}">
                  <a16:creationId xmlns:a16="http://schemas.microsoft.com/office/drawing/2014/main" xmlns="" id="{21E4324E-2A4B-4E29-9D18-EB301939A86F}"/>
                </a:ext>
              </a:extLst>
            </p:cNvPr>
            <p:cNvGrpSpPr/>
            <p:nvPr/>
          </p:nvGrpSpPr>
          <p:grpSpPr>
            <a:xfrm>
              <a:off x="9783065" y="3242308"/>
              <a:ext cx="1260000" cy="1260000"/>
              <a:chOff x="9147040" y="2290917"/>
              <a:chExt cx="1260000" cy="1260000"/>
            </a:xfrm>
          </p:grpSpPr>
          <p:sp>
            <p:nvSpPr>
              <p:cNvPr id="25" name="îšḻíḑe">
                <a:extLst>
                  <a:ext uri="{FF2B5EF4-FFF2-40B4-BE49-F238E27FC236}">
                    <a16:creationId xmlns:a16="http://schemas.microsoft.com/office/drawing/2014/main" xmlns="" id="{74BD3BE5-B61D-4BB9-9EB4-61972F4B6CDB}"/>
                  </a:ext>
                </a:extLst>
              </p:cNvPr>
              <p:cNvSpPr/>
              <p:nvPr/>
            </p:nvSpPr>
            <p:spPr bwMode="auto">
              <a:xfrm>
                <a:off x="9147040" y="229091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ŝļîḍê">
                <a:extLst>
                  <a:ext uri="{FF2B5EF4-FFF2-40B4-BE49-F238E27FC236}">
                    <a16:creationId xmlns:a16="http://schemas.microsoft.com/office/drawing/2014/main" xmlns="" id="{80D46115-76F8-4FBE-8D5A-04A6181B72CD}"/>
                  </a:ext>
                </a:extLst>
              </p:cNvPr>
              <p:cNvSpPr/>
              <p:nvPr/>
            </p:nvSpPr>
            <p:spPr bwMode="auto">
              <a:xfrm>
                <a:off x="9428169" y="2556804"/>
                <a:ext cx="973790" cy="994113"/>
              </a:xfrm>
              <a:custGeom>
                <a:avLst/>
                <a:gdLst>
                  <a:gd name="T0" fmla="*/ 201 w 201"/>
                  <a:gd name="T1" fmla="*/ 80 h 205"/>
                  <a:gd name="T2" fmla="*/ 72 w 201"/>
                  <a:gd name="T3" fmla="*/ 205 h 205"/>
                  <a:gd name="T4" fmla="*/ 53 w 201"/>
                  <a:gd name="T5" fmla="*/ 204 h 205"/>
                  <a:gd name="T6" fmla="*/ 3 w 201"/>
                  <a:gd name="T7" fmla="*/ 153 h 205"/>
                  <a:gd name="T8" fmla="*/ 0 w 201"/>
                  <a:gd name="T9" fmla="*/ 147 h 205"/>
                  <a:gd name="T10" fmla="*/ 0 w 201"/>
                  <a:gd name="T11" fmla="*/ 9 h 205"/>
                  <a:gd name="T12" fmla="*/ 9 w 201"/>
                  <a:gd name="T13" fmla="*/ 0 h 205"/>
                  <a:gd name="T14" fmla="*/ 110 w 201"/>
                  <a:gd name="T15" fmla="*/ 0 h 205"/>
                  <a:gd name="T16" fmla="*/ 114 w 201"/>
                  <a:gd name="T17" fmla="*/ 0 h 205"/>
                  <a:gd name="T18" fmla="*/ 120 w 201"/>
                  <a:gd name="T19" fmla="*/ 3 h 205"/>
                  <a:gd name="T20" fmla="*/ 144 w 201"/>
                  <a:gd name="T21" fmla="*/ 27 h 205"/>
                  <a:gd name="T22" fmla="*/ 144 w 201"/>
                  <a:gd name="T23" fmla="*/ 27 h 205"/>
                  <a:gd name="T24" fmla="*/ 148 w 201"/>
                  <a:gd name="T25" fmla="*/ 26 h 205"/>
                  <a:gd name="T26" fmla="*/ 201 w 201"/>
                  <a:gd name="T27" fmla="*/ 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205">
                    <a:moveTo>
                      <a:pt x="201" y="80"/>
                    </a:moveTo>
                    <a:cubicBezTo>
                      <a:pt x="199" y="150"/>
                      <a:pt x="142" y="205"/>
                      <a:pt x="72" y="205"/>
                    </a:cubicBezTo>
                    <a:cubicBezTo>
                      <a:pt x="65" y="205"/>
                      <a:pt x="59" y="204"/>
                      <a:pt x="53" y="204"/>
                    </a:cubicBezTo>
                    <a:cubicBezTo>
                      <a:pt x="53" y="203"/>
                      <a:pt x="4" y="154"/>
                      <a:pt x="3" y="153"/>
                    </a:cubicBezTo>
                    <a:cubicBezTo>
                      <a:pt x="1" y="152"/>
                      <a:pt x="0" y="149"/>
                      <a:pt x="0" y="14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0"/>
                      <a:pt x="118" y="1"/>
                      <a:pt x="120" y="3"/>
                    </a:cubicBezTo>
                    <a:cubicBezTo>
                      <a:pt x="121" y="4"/>
                      <a:pt x="143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8" y="26"/>
                      <a:pt x="148" y="26"/>
                      <a:pt x="148" y="26"/>
                    </a:cubicBezTo>
                    <a:lnTo>
                      <a:pt x="201" y="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1îḑé">
                <a:extLst>
                  <a:ext uri="{FF2B5EF4-FFF2-40B4-BE49-F238E27FC236}">
                    <a16:creationId xmlns:a16="http://schemas.microsoft.com/office/drawing/2014/main" xmlns="" id="{E996BF26-2774-4E42-8CF6-04399C3ACA2B}"/>
                  </a:ext>
                </a:extLst>
              </p:cNvPr>
              <p:cNvSpPr/>
              <p:nvPr/>
            </p:nvSpPr>
            <p:spPr bwMode="auto">
              <a:xfrm>
                <a:off x="9961637" y="2556804"/>
                <a:ext cx="57581" cy="757017"/>
              </a:xfrm>
              <a:custGeom>
                <a:avLst/>
                <a:gdLst>
                  <a:gd name="T0" fmla="*/ 4 w 12"/>
                  <a:gd name="T1" fmla="*/ 0 h 156"/>
                  <a:gd name="T2" fmla="*/ 0 w 12"/>
                  <a:gd name="T3" fmla="*/ 0 h 156"/>
                  <a:gd name="T4" fmla="*/ 9 w 12"/>
                  <a:gd name="T5" fmla="*/ 9 h 156"/>
                  <a:gd name="T6" fmla="*/ 9 w 12"/>
                  <a:gd name="T7" fmla="*/ 147 h 156"/>
                  <a:gd name="T8" fmla="*/ 0 w 12"/>
                  <a:gd name="T9" fmla="*/ 156 h 156"/>
                  <a:gd name="T10" fmla="*/ 4 w 12"/>
                  <a:gd name="T11" fmla="*/ 156 h 156"/>
                  <a:gd name="T12" fmla="*/ 12 w 12"/>
                  <a:gd name="T13" fmla="*/ 147 h 156"/>
                  <a:gd name="T14" fmla="*/ 12 w 12"/>
                  <a:gd name="T15" fmla="*/ 9 h 156"/>
                  <a:gd name="T16" fmla="*/ 4 w 12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6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4"/>
                      <a:pt x="9" y="9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9" y="152"/>
                      <a:pt x="5" y="156"/>
                      <a:pt x="0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8" y="156"/>
                      <a:pt x="12" y="152"/>
                      <a:pt x="12" y="14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Sḻídè">
                <a:extLst>
                  <a:ext uri="{FF2B5EF4-FFF2-40B4-BE49-F238E27FC236}">
                    <a16:creationId xmlns:a16="http://schemas.microsoft.com/office/drawing/2014/main" xmlns="" id="{6C5C3FF8-CDDD-4810-A0FF-29B7756F1830}"/>
                  </a:ext>
                </a:extLst>
              </p:cNvPr>
              <p:cNvSpPr/>
              <p:nvPr/>
            </p:nvSpPr>
            <p:spPr bwMode="auto">
              <a:xfrm>
                <a:off x="9428169" y="2556804"/>
                <a:ext cx="575806" cy="757017"/>
              </a:xfrm>
              <a:custGeom>
                <a:avLst/>
                <a:gdLst>
                  <a:gd name="T0" fmla="*/ 119 w 119"/>
                  <a:gd name="T1" fmla="*/ 147 h 156"/>
                  <a:gd name="T2" fmla="*/ 119 w 119"/>
                  <a:gd name="T3" fmla="*/ 9 h 156"/>
                  <a:gd name="T4" fmla="*/ 110 w 119"/>
                  <a:gd name="T5" fmla="*/ 0 h 156"/>
                  <a:gd name="T6" fmla="*/ 9 w 119"/>
                  <a:gd name="T7" fmla="*/ 0 h 156"/>
                  <a:gd name="T8" fmla="*/ 0 w 119"/>
                  <a:gd name="T9" fmla="*/ 9 h 156"/>
                  <a:gd name="T10" fmla="*/ 0 w 119"/>
                  <a:gd name="T11" fmla="*/ 147 h 156"/>
                  <a:gd name="T12" fmla="*/ 9 w 119"/>
                  <a:gd name="T13" fmla="*/ 156 h 156"/>
                  <a:gd name="T14" fmla="*/ 110 w 119"/>
                  <a:gd name="T15" fmla="*/ 156 h 156"/>
                  <a:gd name="T16" fmla="*/ 119 w 119"/>
                  <a:gd name="T17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6">
                    <a:moveTo>
                      <a:pt x="119" y="147"/>
                    </a:move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4"/>
                      <a:pt x="115" y="0"/>
                      <a:pt x="1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2"/>
                      <a:pt x="4" y="156"/>
                      <a:pt x="9" y="156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15" y="156"/>
                      <a:pt x="119" y="152"/>
                      <a:pt x="119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ṡlíḋé">
                <a:extLst>
                  <a:ext uri="{FF2B5EF4-FFF2-40B4-BE49-F238E27FC236}">
                    <a16:creationId xmlns:a16="http://schemas.microsoft.com/office/drawing/2014/main" xmlns="" id="{46E9977E-594F-4B73-B678-BAB59E9C2062}"/>
                  </a:ext>
                </a:extLst>
              </p:cNvPr>
              <p:cNvSpPr/>
              <p:nvPr/>
            </p:nvSpPr>
            <p:spPr bwMode="auto">
              <a:xfrm>
                <a:off x="9722846" y="2649949"/>
                <a:ext cx="228628" cy="570726"/>
              </a:xfrm>
              <a:custGeom>
                <a:avLst/>
                <a:gdLst>
                  <a:gd name="T0" fmla="*/ 132 w 135"/>
                  <a:gd name="T1" fmla="*/ 266 h 337"/>
                  <a:gd name="T2" fmla="*/ 135 w 135"/>
                  <a:gd name="T3" fmla="*/ 269 h 337"/>
                  <a:gd name="T4" fmla="*/ 135 w 135"/>
                  <a:gd name="T5" fmla="*/ 0 h 337"/>
                  <a:gd name="T6" fmla="*/ 0 w 135"/>
                  <a:gd name="T7" fmla="*/ 0 h 337"/>
                  <a:gd name="T8" fmla="*/ 0 w 135"/>
                  <a:gd name="T9" fmla="*/ 337 h 337"/>
                  <a:gd name="T10" fmla="*/ 61 w 135"/>
                  <a:gd name="T11" fmla="*/ 337 h 337"/>
                  <a:gd name="T12" fmla="*/ 132 w 135"/>
                  <a:gd name="T13" fmla="*/ 26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37">
                    <a:moveTo>
                      <a:pt x="132" y="266"/>
                    </a:moveTo>
                    <a:lnTo>
                      <a:pt x="135" y="269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0" y="337"/>
                    </a:lnTo>
                    <a:lnTo>
                      <a:pt x="61" y="337"/>
                    </a:lnTo>
                    <a:lnTo>
                      <a:pt x="132" y="2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šľïḍê">
                <a:extLst>
                  <a:ext uri="{FF2B5EF4-FFF2-40B4-BE49-F238E27FC236}">
                    <a16:creationId xmlns:a16="http://schemas.microsoft.com/office/drawing/2014/main" xmlns="" id="{1C8B8BB9-63A9-4456-B6B8-88DCE75EC8D8}"/>
                  </a:ext>
                </a:extLst>
              </p:cNvPr>
              <p:cNvSpPr/>
              <p:nvPr/>
            </p:nvSpPr>
            <p:spPr bwMode="auto">
              <a:xfrm>
                <a:off x="9500992" y="2649949"/>
                <a:ext cx="221854" cy="570726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ṣļîdê">
                <a:extLst>
                  <a:ext uri="{FF2B5EF4-FFF2-40B4-BE49-F238E27FC236}">
                    <a16:creationId xmlns:a16="http://schemas.microsoft.com/office/drawing/2014/main" xmlns="" id="{155606E9-0C92-43A1-BA3C-E86A7E0FBC7F}"/>
                  </a:ext>
                </a:extLst>
              </p:cNvPr>
              <p:cNvSpPr/>
              <p:nvPr/>
            </p:nvSpPr>
            <p:spPr bwMode="auto">
              <a:xfrm>
                <a:off x="9534863" y="2722771"/>
                <a:ext cx="86370" cy="425081"/>
              </a:xfrm>
              <a:custGeom>
                <a:avLst/>
                <a:gdLst>
                  <a:gd name="T0" fmla="*/ 5 w 18"/>
                  <a:gd name="T1" fmla="*/ 0 h 88"/>
                  <a:gd name="T2" fmla="*/ 0 w 18"/>
                  <a:gd name="T3" fmla="*/ 13 h 88"/>
                  <a:gd name="T4" fmla="*/ 13 w 18"/>
                  <a:gd name="T5" fmla="*/ 17 h 88"/>
                  <a:gd name="T6" fmla="*/ 18 w 18"/>
                  <a:gd name="T7" fmla="*/ 5 h 88"/>
                  <a:gd name="T8" fmla="*/ 15 w 18"/>
                  <a:gd name="T9" fmla="*/ 13 h 88"/>
                  <a:gd name="T10" fmla="*/ 5 w 18"/>
                  <a:gd name="T11" fmla="*/ 15 h 88"/>
                  <a:gd name="T12" fmla="*/ 3 w 18"/>
                  <a:gd name="T13" fmla="*/ 5 h 88"/>
                  <a:gd name="T14" fmla="*/ 13 w 18"/>
                  <a:gd name="T15" fmla="*/ 3 h 88"/>
                  <a:gd name="T16" fmla="*/ 15 w 18"/>
                  <a:gd name="T17" fmla="*/ 13 h 88"/>
                  <a:gd name="T18" fmla="*/ 5 w 18"/>
                  <a:gd name="T19" fmla="*/ 23 h 88"/>
                  <a:gd name="T20" fmla="*/ 0 w 18"/>
                  <a:gd name="T21" fmla="*/ 36 h 88"/>
                  <a:gd name="T22" fmla="*/ 13 w 18"/>
                  <a:gd name="T23" fmla="*/ 41 h 88"/>
                  <a:gd name="T24" fmla="*/ 18 w 18"/>
                  <a:gd name="T25" fmla="*/ 28 h 88"/>
                  <a:gd name="T26" fmla="*/ 15 w 18"/>
                  <a:gd name="T27" fmla="*/ 36 h 88"/>
                  <a:gd name="T28" fmla="*/ 5 w 18"/>
                  <a:gd name="T29" fmla="*/ 38 h 88"/>
                  <a:gd name="T30" fmla="*/ 3 w 18"/>
                  <a:gd name="T31" fmla="*/ 28 h 88"/>
                  <a:gd name="T32" fmla="*/ 13 w 18"/>
                  <a:gd name="T33" fmla="*/ 26 h 88"/>
                  <a:gd name="T34" fmla="*/ 15 w 18"/>
                  <a:gd name="T35" fmla="*/ 36 h 88"/>
                  <a:gd name="T36" fmla="*/ 5 w 18"/>
                  <a:gd name="T37" fmla="*/ 47 h 88"/>
                  <a:gd name="T38" fmla="*/ 0 w 18"/>
                  <a:gd name="T39" fmla="*/ 60 h 88"/>
                  <a:gd name="T40" fmla="*/ 13 w 18"/>
                  <a:gd name="T41" fmla="*/ 65 h 88"/>
                  <a:gd name="T42" fmla="*/ 18 w 18"/>
                  <a:gd name="T43" fmla="*/ 52 h 88"/>
                  <a:gd name="T44" fmla="*/ 15 w 18"/>
                  <a:gd name="T45" fmla="*/ 60 h 88"/>
                  <a:gd name="T46" fmla="*/ 5 w 18"/>
                  <a:gd name="T47" fmla="*/ 62 h 88"/>
                  <a:gd name="T48" fmla="*/ 3 w 18"/>
                  <a:gd name="T49" fmla="*/ 52 h 88"/>
                  <a:gd name="T50" fmla="*/ 13 w 18"/>
                  <a:gd name="T51" fmla="*/ 50 h 88"/>
                  <a:gd name="T52" fmla="*/ 15 w 18"/>
                  <a:gd name="T53" fmla="*/ 60 h 88"/>
                  <a:gd name="T54" fmla="*/ 5 w 18"/>
                  <a:gd name="T55" fmla="*/ 70 h 88"/>
                  <a:gd name="T56" fmla="*/ 0 w 18"/>
                  <a:gd name="T57" fmla="*/ 83 h 88"/>
                  <a:gd name="T58" fmla="*/ 13 w 18"/>
                  <a:gd name="T59" fmla="*/ 88 h 88"/>
                  <a:gd name="T60" fmla="*/ 18 w 18"/>
                  <a:gd name="T61" fmla="*/ 75 h 88"/>
                  <a:gd name="T62" fmla="*/ 15 w 18"/>
                  <a:gd name="T63" fmla="*/ 83 h 88"/>
                  <a:gd name="T64" fmla="*/ 5 w 18"/>
                  <a:gd name="T65" fmla="*/ 85 h 88"/>
                  <a:gd name="T66" fmla="*/ 3 w 18"/>
                  <a:gd name="T67" fmla="*/ 75 h 88"/>
                  <a:gd name="T68" fmla="*/ 13 w 18"/>
                  <a:gd name="T69" fmla="*/ 73 h 88"/>
                  <a:gd name="T70" fmla="*/ 15 w 18"/>
                  <a:gd name="T71" fmla="*/ 8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88">
                    <a:moveTo>
                      <a:pt x="1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5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17"/>
                      <a:pt x="18" y="15"/>
                      <a:pt x="18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2"/>
                      <a:pt x="15" y="0"/>
                      <a:pt x="13" y="0"/>
                    </a:cubicBezTo>
                    <a:close/>
                    <a:moveTo>
                      <a:pt x="15" y="13"/>
                    </a:moveTo>
                    <a:cubicBezTo>
                      <a:pt x="15" y="14"/>
                      <a:pt x="14" y="15"/>
                      <a:pt x="13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4"/>
                      <a:pt x="15" y="5"/>
                    </a:cubicBezTo>
                    <a:lnTo>
                      <a:pt x="15" y="13"/>
                    </a:lnTo>
                    <a:close/>
                    <a:moveTo>
                      <a:pt x="13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2" y="41"/>
                      <a:pt x="5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1"/>
                      <a:pt x="18" y="39"/>
                      <a:pt x="18" y="36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5" y="23"/>
                      <a:pt x="13" y="23"/>
                    </a:cubicBezTo>
                    <a:close/>
                    <a:moveTo>
                      <a:pt x="15" y="36"/>
                    </a:moveTo>
                    <a:cubicBezTo>
                      <a:pt x="15" y="37"/>
                      <a:pt x="14" y="38"/>
                      <a:pt x="13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7"/>
                      <a:pt x="15" y="28"/>
                    </a:cubicBezTo>
                    <a:lnTo>
                      <a:pt x="15" y="36"/>
                    </a:lnTo>
                    <a:close/>
                    <a:moveTo>
                      <a:pt x="13" y="47"/>
                    </a:moveTo>
                    <a:cubicBezTo>
                      <a:pt x="5" y="47"/>
                      <a:pt x="5" y="47"/>
                      <a:pt x="5" y="47"/>
                    </a:cubicBezTo>
                    <a:cubicBezTo>
                      <a:pt x="2" y="47"/>
                      <a:pt x="0" y="49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5"/>
                      <a:pt x="18" y="62"/>
                      <a:pt x="18" y="6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49"/>
                      <a:pt x="15" y="47"/>
                      <a:pt x="13" y="47"/>
                    </a:cubicBezTo>
                    <a:close/>
                    <a:moveTo>
                      <a:pt x="15" y="60"/>
                    </a:moveTo>
                    <a:cubicBezTo>
                      <a:pt x="15" y="61"/>
                      <a:pt x="14" y="62"/>
                      <a:pt x="13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4" y="62"/>
                      <a:pt x="3" y="61"/>
                      <a:pt x="3" y="6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1"/>
                      <a:pt x="4" y="50"/>
                      <a:pt x="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0"/>
                      <a:pt x="15" y="51"/>
                      <a:pt x="15" y="52"/>
                    </a:cubicBezTo>
                    <a:lnTo>
                      <a:pt x="15" y="60"/>
                    </a:lnTo>
                    <a:close/>
                    <a:moveTo>
                      <a:pt x="13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2" y="70"/>
                      <a:pt x="0" y="73"/>
                      <a:pt x="0" y="7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6"/>
                      <a:pt x="2" y="88"/>
                      <a:pt x="5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88"/>
                      <a:pt x="18" y="86"/>
                      <a:pt x="18" y="83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3"/>
                      <a:pt x="15" y="70"/>
                      <a:pt x="13" y="70"/>
                    </a:cubicBezTo>
                    <a:close/>
                    <a:moveTo>
                      <a:pt x="15" y="83"/>
                    </a:moveTo>
                    <a:cubicBezTo>
                      <a:pt x="15" y="84"/>
                      <a:pt x="14" y="85"/>
                      <a:pt x="13" y="85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4" y="85"/>
                      <a:pt x="3" y="84"/>
                      <a:pt x="3" y="8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4"/>
                      <a:pt x="4" y="73"/>
                      <a:pt x="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4" y="73"/>
                      <a:pt x="15" y="74"/>
                      <a:pt x="15" y="75"/>
                    </a:cubicBezTo>
                    <a:lnTo>
                      <a:pt x="15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ślïḋe">
                <a:extLst>
                  <a:ext uri="{FF2B5EF4-FFF2-40B4-BE49-F238E27FC236}">
                    <a16:creationId xmlns:a16="http://schemas.microsoft.com/office/drawing/2014/main" xmlns="" id="{E2C23057-846B-4BC6-8C51-DC5E946D2185}"/>
                  </a:ext>
                </a:extLst>
              </p:cNvPr>
              <p:cNvSpPr/>
              <p:nvPr/>
            </p:nvSpPr>
            <p:spPr bwMode="auto">
              <a:xfrm>
                <a:off x="9651717" y="2795594"/>
                <a:ext cx="247258" cy="348871"/>
              </a:xfrm>
              <a:custGeom>
                <a:avLst/>
                <a:gdLst>
                  <a:gd name="T0" fmla="*/ 146 w 146"/>
                  <a:gd name="T1" fmla="*/ 0 h 206"/>
                  <a:gd name="T2" fmla="*/ 146 w 146"/>
                  <a:gd name="T3" fmla="*/ 5 h 206"/>
                  <a:gd name="T4" fmla="*/ 0 w 146"/>
                  <a:gd name="T5" fmla="*/ 5 h 206"/>
                  <a:gd name="T6" fmla="*/ 0 w 146"/>
                  <a:gd name="T7" fmla="*/ 0 h 206"/>
                  <a:gd name="T8" fmla="*/ 146 w 146"/>
                  <a:gd name="T9" fmla="*/ 0 h 206"/>
                  <a:gd name="T10" fmla="*/ 0 w 146"/>
                  <a:gd name="T11" fmla="*/ 71 h 206"/>
                  <a:gd name="T12" fmla="*/ 146 w 146"/>
                  <a:gd name="T13" fmla="*/ 71 h 206"/>
                  <a:gd name="T14" fmla="*/ 146 w 146"/>
                  <a:gd name="T15" fmla="*/ 68 h 206"/>
                  <a:gd name="T16" fmla="*/ 0 w 146"/>
                  <a:gd name="T17" fmla="*/ 68 h 206"/>
                  <a:gd name="T18" fmla="*/ 0 w 146"/>
                  <a:gd name="T19" fmla="*/ 71 h 206"/>
                  <a:gd name="T20" fmla="*/ 0 w 146"/>
                  <a:gd name="T21" fmla="*/ 140 h 206"/>
                  <a:gd name="T22" fmla="*/ 146 w 146"/>
                  <a:gd name="T23" fmla="*/ 140 h 206"/>
                  <a:gd name="T24" fmla="*/ 146 w 146"/>
                  <a:gd name="T25" fmla="*/ 134 h 206"/>
                  <a:gd name="T26" fmla="*/ 0 w 146"/>
                  <a:gd name="T27" fmla="*/ 134 h 206"/>
                  <a:gd name="T28" fmla="*/ 0 w 146"/>
                  <a:gd name="T29" fmla="*/ 140 h 206"/>
                  <a:gd name="T30" fmla="*/ 0 w 146"/>
                  <a:gd name="T31" fmla="*/ 206 h 206"/>
                  <a:gd name="T32" fmla="*/ 146 w 146"/>
                  <a:gd name="T33" fmla="*/ 206 h 206"/>
                  <a:gd name="T34" fmla="*/ 146 w 146"/>
                  <a:gd name="T35" fmla="*/ 203 h 206"/>
                  <a:gd name="T36" fmla="*/ 0 w 146"/>
                  <a:gd name="T37" fmla="*/ 203 h 206"/>
                  <a:gd name="T38" fmla="*/ 0 w 146"/>
                  <a:gd name="T3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" h="206">
                    <a:moveTo>
                      <a:pt x="146" y="0"/>
                    </a:moveTo>
                    <a:lnTo>
                      <a:pt x="14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46" y="0"/>
                    </a:lnTo>
                    <a:close/>
                    <a:moveTo>
                      <a:pt x="0" y="71"/>
                    </a:moveTo>
                    <a:lnTo>
                      <a:pt x="146" y="71"/>
                    </a:lnTo>
                    <a:lnTo>
                      <a:pt x="146" y="68"/>
                    </a:lnTo>
                    <a:lnTo>
                      <a:pt x="0" y="68"/>
                    </a:lnTo>
                    <a:lnTo>
                      <a:pt x="0" y="71"/>
                    </a:lnTo>
                    <a:close/>
                    <a:moveTo>
                      <a:pt x="0" y="140"/>
                    </a:moveTo>
                    <a:lnTo>
                      <a:pt x="146" y="140"/>
                    </a:lnTo>
                    <a:lnTo>
                      <a:pt x="146" y="134"/>
                    </a:lnTo>
                    <a:lnTo>
                      <a:pt x="0" y="134"/>
                    </a:lnTo>
                    <a:lnTo>
                      <a:pt x="0" y="140"/>
                    </a:lnTo>
                    <a:close/>
                    <a:moveTo>
                      <a:pt x="0" y="206"/>
                    </a:moveTo>
                    <a:lnTo>
                      <a:pt x="146" y="206"/>
                    </a:lnTo>
                    <a:lnTo>
                      <a:pt x="146" y="203"/>
                    </a:lnTo>
                    <a:lnTo>
                      <a:pt x="0" y="203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ḑé">
                <a:extLst>
                  <a:ext uri="{FF2B5EF4-FFF2-40B4-BE49-F238E27FC236}">
                    <a16:creationId xmlns:a16="http://schemas.microsoft.com/office/drawing/2014/main" xmlns="" id="{51A32D9B-D868-4F0D-B76A-A7BE9CA1E540}"/>
                  </a:ext>
                </a:extLst>
              </p:cNvPr>
              <p:cNvSpPr/>
              <p:nvPr/>
            </p:nvSpPr>
            <p:spPr bwMode="auto">
              <a:xfrm>
                <a:off x="9826153" y="3100433"/>
                <a:ext cx="120241" cy="120242"/>
              </a:xfrm>
              <a:custGeom>
                <a:avLst/>
                <a:gdLst>
                  <a:gd name="T0" fmla="*/ 71 w 71"/>
                  <a:gd name="T1" fmla="*/ 0 h 71"/>
                  <a:gd name="T2" fmla="*/ 0 w 71"/>
                  <a:gd name="T3" fmla="*/ 0 h 71"/>
                  <a:gd name="T4" fmla="*/ 0 w 71"/>
                  <a:gd name="T5" fmla="*/ 71 h 71"/>
                  <a:gd name="T6" fmla="*/ 71 w 7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1">
                    <a:moveTo>
                      <a:pt x="71" y="0"/>
                    </a:moveTo>
                    <a:lnTo>
                      <a:pt x="0" y="0"/>
                    </a:lnTo>
                    <a:lnTo>
                      <a:pt x="0" y="7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4" name="ï$lîḋé">
                <a:extLst>
                  <a:ext uri="{FF2B5EF4-FFF2-40B4-BE49-F238E27FC236}">
                    <a16:creationId xmlns:a16="http://schemas.microsoft.com/office/drawing/2014/main" xmlns="" id="{EA443D10-4713-4FCF-A0DC-BEDAEC678034}"/>
                  </a:ext>
                </a:extLst>
              </p:cNvPr>
              <p:cNvGrpSpPr/>
              <p:nvPr/>
            </p:nvGrpSpPr>
            <p:grpSpPr>
              <a:xfrm>
                <a:off x="9771960" y="2683820"/>
                <a:ext cx="442016" cy="440323"/>
                <a:chOff x="9771960" y="2683820"/>
                <a:chExt cx="442016" cy="440323"/>
              </a:xfrm>
            </p:grpSpPr>
            <p:sp>
              <p:nvSpPr>
                <p:cNvPr id="35" name="íśḷîḑe">
                  <a:extLst>
                    <a:ext uri="{FF2B5EF4-FFF2-40B4-BE49-F238E27FC236}">
                      <a16:creationId xmlns:a16="http://schemas.microsoft.com/office/drawing/2014/main" xmlns="" id="{54C5187F-41CF-4C13-AE20-A2426F2DAF7D}"/>
                    </a:ext>
                  </a:extLst>
                </p:cNvPr>
                <p:cNvSpPr/>
                <p:nvPr/>
              </p:nvSpPr>
              <p:spPr bwMode="auto">
                <a:xfrm>
                  <a:off x="9777040" y="3017449"/>
                  <a:ext cx="62661" cy="82984"/>
                </a:xfrm>
                <a:custGeom>
                  <a:avLst/>
                  <a:gdLst>
                    <a:gd name="T0" fmla="*/ 10 w 13"/>
                    <a:gd name="T1" fmla="*/ 3 h 17"/>
                    <a:gd name="T2" fmla="*/ 3 w 13"/>
                    <a:gd name="T3" fmla="*/ 2 h 17"/>
                    <a:gd name="T4" fmla="*/ 0 w 13"/>
                    <a:gd name="T5" fmla="*/ 14 h 17"/>
                    <a:gd name="T6" fmla="*/ 4 w 13"/>
                    <a:gd name="T7" fmla="*/ 17 h 17"/>
                    <a:gd name="T8" fmla="*/ 11 w 13"/>
                    <a:gd name="T9" fmla="*/ 10 h 17"/>
                    <a:gd name="T10" fmla="*/ 10 w 13"/>
                    <a:gd name="T11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7">
                      <a:moveTo>
                        <a:pt x="10" y="3"/>
                      </a:moveTo>
                      <a:cubicBezTo>
                        <a:pt x="7" y="1"/>
                        <a:pt x="4" y="0"/>
                        <a:pt x="3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3" y="8"/>
                        <a:pt x="12" y="5"/>
                        <a:pt x="10" y="3"/>
                      </a:cubicBez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ṧľïḓé">
                  <a:extLst>
                    <a:ext uri="{FF2B5EF4-FFF2-40B4-BE49-F238E27FC236}">
                      <a16:creationId xmlns:a16="http://schemas.microsoft.com/office/drawing/2014/main" xmlns="" id="{767890D9-38DA-4A3E-8189-A5221F2BA05B}"/>
                    </a:ext>
                  </a:extLst>
                </p:cNvPr>
                <p:cNvSpPr/>
                <p:nvPr/>
              </p:nvSpPr>
              <p:spPr bwMode="auto">
                <a:xfrm>
                  <a:off x="9795670" y="3056401"/>
                  <a:ext cx="82983" cy="62662"/>
                </a:xfrm>
                <a:custGeom>
                  <a:avLst/>
                  <a:gdLst>
                    <a:gd name="T0" fmla="*/ 14 w 17"/>
                    <a:gd name="T1" fmla="*/ 3 h 13"/>
                    <a:gd name="T2" fmla="*/ 7 w 17"/>
                    <a:gd name="T3" fmla="*/ 2 h 13"/>
                    <a:gd name="T4" fmla="*/ 0 w 17"/>
                    <a:gd name="T5" fmla="*/ 9 h 13"/>
                    <a:gd name="T6" fmla="*/ 3 w 17"/>
                    <a:gd name="T7" fmla="*/ 13 h 13"/>
                    <a:gd name="T8" fmla="*/ 15 w 17"/>
                    <a:gd name="T9" fmla="*/ 10 h 13"/>
                    <a:gd name="T10" fmla="*/ 14 w 17"/>
                    <a:gd name="T1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3">
                      <a:moveTo>
                        <a:pt x="14" y="3"/>
                      </a:moveTo>
                      <a:cubicBezTo>
                        <a:pt x="12" y="1"/>
                        <a:pt x="9" y="0"/>
                        <a:pt x="7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7" y="9"/>
                        <a:pt x="16" y="6"/>
                        <a:pt x="14" y="3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Sḻidê">
                  <a:extLst>
                    <a:ext uri="{FF2B5EF4-FFF2-40B4-BE49-F238E27FC236}">
                      <a16:creationId xmlns:a16="http://schemas.microsoft.com/office/drawing/2014/main" xmlns="" id="{36E17815-3BE0-45C6-8332-84D19B94C776}"/>
                    </a:ext>
                  </a:extLst>
                </p:cNvPr>
                <p:cNvSpPr/>
                <p:nvPr/>
              </p:nvSpPr>
              <p:spPr bwMode="auto">
                <a:xfrm>
                  <a:off x="9771960" y="3085191"/>
                  <a:ext cx="23710" cy="38952"/>
                </a:xfrm>
                <a:custGeom>
                  <a:avLst/>
                  <a:gdLst>
                    <a:gd name="T0" fmla="*/ 3 w 14"/>
                    <a:gd name="T1" fmla="*/ 0 h 23"/>
                    <a:gd name="T2" fmla="*/ 0 w 14"/>
                    <a:gd name="T3" fmla="*/ 23 h 23"/>
                    <a:gd name="T4" fmla="*/ 14 w 14"/>
                    <a:gd name="T5" fmla="*/ 9 h 23"/>
                    <a:gd name="T6" fmla="*/ 3 w 14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3">
                      <a:moveTo>
                        <a:pt x="3" y="0"/>
                      </a:moveTo>
                      <a:lnTo>
                        <a:pt x="0" y="23"/>
                      </a:lnTo>
                      <a:lnTo>
                        <a:pt x="14" y="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iSḻïďê">
                  <a:extLst>
                    <a:ext uri="{FF2B5EF4-FFF2-40B4-BE49-F238E27FC236}">
                      <a16:creationId xmlns:a16="http://schemas.microsoft.com/office/drawing/2014/main" xmlns="" id="{E0EA6410-9D6B-4B01-89B1-AAC3F61294A1}"/>
                    </a:ext>
                  </a:extLst>
                </p:cNvPr>
                <p:cNvSpPr/>
                <p:nvPr/>
              </p:nvSpPr>
              <p:spPr bwMode="auto">
                <a:xfrm>
                  <a:off x="9771960" y="3100433"/>
                  <a:ext cx="38951" cy="23710"/>
                </a:xfrm>
                <a:custGeom>
                  <a:avLst/>
                  <a:gdLst>
                    <a:gd name="T0" fmla="*/ 14 w 23"/>
                    <a:gd name="T1" fmla="*/ 0 h 14"/>
                    <a:gd name="T2" fmla="*/ 0 w 23"/>
                    <a:gd name="T3" fmla="*/ 14 h 14"/>
                    <a:gd name="T4" fmla="*/ 23 w 23"/>
                    <a:gd name="T5" fmla="*/ 11 h 14"/>
                    <a:gd name="T6" fmla="*/ 14 w 23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4">
                      <a:moveTo>
                        <a:pt x="14" y="0"/>
                      </a:moveTo>
                      <a:lnTo>
                        <a:pt x="0" y="14"/>
                      </a:lnTo>
                      <a:lnTo>
                        <a:pt x="23" y="1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859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ïS1iďé">
                  <a:extLst>
                    <a:ext uri="{FF2B5EF4-FFF2-40B4-BE49-F238E27FC236}">
                      <a16:creationId xmlns:a16="http://schemas.microsoft.com/office/drawing/2014/main" xmlns="" id="{556106CE-7EF6-415A-ABAD-6ED4B274DF91}"/>
                    </a:ext>
                  </a:extLst>
                </p:cNvPr>
                <p:cNvSpPr/>
                <p:nvPr/>
              </p:nvSpPr>
              <p:spPr bwMode="auto">
                <a:xfrm>
                  <a:off x="9792282" y="2780352"/>
                  <a:ext cx="281129" cy="286210"/>
                </a:xfrm>
                <a:custGeom>
                  <a:avLst/>
                  <a:gdLst>
                    <a:gd name="T0" fmla="*/ 50 w 58"/>
                    <a:gd name="T1" fmla="*/ 0 h 59"/>
                    <a:gd name="T2" fmla="*/ 0 w 58"/>
                    <a:gd name="T3" fmla="*/ 51 h 59"/>
                    <a:gd name="T4" fmla="*/ 7 w 58"/>
                    <a:gd name="T5" fmla="*/ 52 h 59"/>
                    <a:gd name="T6" fmla="*/ 8 w 58"/>
                    <a:gd name="T7" fmla="*/ 59 h 59"/>
                    <a:gd name="T8" fmla="*/ 58 w 58"/>
                    <a:gd name="T9" fmla="*/ 9 h 59"/>
                    <a:gd name="T10" fmla="*/ 50 w 58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9">
                      <a:moveTo>
                        <a:pt x="5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49"/>
                        <a:pt x="4" y="50"/>
                        <a:pt x="7" y="52"/>
                      </a:cubicBezTo>
                      <a:cubicBezTo>
                        <a:pt x="9" y="54"/>
                        <a:pt x="10" y="57"/>
                        <a:pt x="8" y="59"/>
                      </a:cubicBezTo>
                      <a:cubicBezTo>
                        <a:pt x="58" y="9"/>
                        <a:pt x="58" y="9"/>
                        <a:pt x="58" y="9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BB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ïṧlïḑe">
                  <a:extLst>
                    <a:ext uri="{FF2B5EF4-FFF2-40B4-BE49-F238E27FC236}">
                      <a16:creationId xmlns:a16="http://schemas.microsoft.com/office/drawing/2014/main" xmlns="" id="{70458D02-6302-4B3E-9646-08F71ED3B574}"/>
                    </a:ext>
                  </a:extLst>
                </p:cNvPr>
                <p:cNvSpPr/>
                <p:nvPr/>
              </p:nvSpPr>
              <p:spPr bwMode="auto">
                <a:xfrm>
                  <a:off x="9829541" y="2824384"/>
                  <a:ext cx="286209" cy="281129"/>
                </a:xfrm>
                <a:custGeom>
                  <a:avLst/>
                  <a:gdLst>
                    <a:gd name="T0" fmla="*/ 50 w 59"/>
                    <a:gd name="T1" fmla="*/ 0 h 58"/>
                    <a:gd name="T2" fmla="*/ 0 w 59"/>
                    <a:gd name="T3" fmla="*/ 50 h 58"/>
                    <a:gd name="T4" fmla="*/ 7 w 59"/>
                    <a:gd name="T5" fmla="*/ 51 h 58"/>
                    <a:gd name="T6" fmla="*/ 8 w 59"/>
                    <a:gd name="T7" fmla="*/ 58 h 58"/>
                    <a:gd name="T8" fmla="*/ 59 w 59"/>
                    <a:gd name="T9" fmla="*/ 8 h 58"/>
                    <a:gd name="T10" fmla="*/ 50 w 59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58">
                      <a:moveTo>
                        <a:pt x="50" y="0"/>
                      </a:move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2" y="48"/>
                        <a:pt x="5" y="49"/>
                        <a:pt x="7" y="51"/>
                      </a:cubicBezTo>
                      <a:cubicBezTo>
                        <a:pt x="9" y="54"/>
                        <a:pt x="10" y="57"/>
                        <a:pt x="8" y="58"/>
                      </a:cubicBezTo>
                      <a:cubicBezTo>
                        <a:pt x="59" y="8"/>
                        <a:pt x="59" y="8"/>
                        <a:pt x="59" y="8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15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1íḑè">
                  <a:extLst>
                    <a:ext uri="{FF2B5EF4-FFF2-40B4-BE49-F238E27FC236}">
                      <a16:creationId xmlns:a16="http://schemas.microsoft.com/office/drawing/2014/main" xmlns="" id="{D3BC60E1-123A-44D5-B224-9FD3BADB6B74}"/>
                    </a:ext>
                  </a:extLst>
                </p:cNvPr>
                <p:cNvSpPr/>
                <p:nvPr/>
              </p:nvSpPr>
              <p:spPr bwMode="auto">
                <a:xfrm>
                  <a:off x="10042928" y="2683820"/>
                  <a:ext cx="137177" cy="125323"/>
                </a:xfrm>
                <a:custGeom>
                  <a:avLst/>
                  <a:gdLst>
                    <a:gd name="T0" fmla="*/ 81 w 81"/>
                    <a:gd name="T1" fmla="*/ 20 h 74"/>
                    <a:gd name="T2" fmla="*/ 60 w 81"/>
                    <a:gd name="T3" fmla="*/ 0 h 74"/>
                    <a:gd name="T4" fmla="*/ 49 w 81"/>
                    <a:gd name="T5" fmla="*/ 3 h 74"/>
                    <a:gd name="T6" fmla="*/ 0 w 81"/>
                    <a:gd name="T7" fmla="*/ 51 h 74"/>
                    <a:gd name="T8" fmla="*/ 26 w 81"/>
                    <a:gd name="T9" fmla="*/ 74 h 74"/>
                    <a:gd name="T10" fmla="*/ 81 w 81"/>
                    <a:gd name="T11" fmla="*/ 2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74">
                      <a:moveTo>
                        <a:pt x="81" y="20"/>
                      </a:moveTo>
                      <a:lnTo>
                        <a:pt x="60" y="0"/>
                      </a:lnTo>
                      <a:lnTo>
                        <a:pt x="49" y="3"/>
                      </a:lnTo>
                      <a:lnTo>
                        <a:pt x="0" y="51"/>
                      </a:lnTo>
                      <a:lnTo>
                        <a:pt x="26" y="74"/>
                      </a:lnTo>
                      <a:lnTo>
                        <a:pt x="81" y="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ṩļîḋe">
                  <a:extLst>
                    <a:ext uri="{FF2B5EF4-FFF2-40B4-BE49-F238E27FC236}">
                      <a16:creationId xmlns:a16="http://schemas.microsoft.com/office/drawing/2014/main" xmlns="" id="{628EF8DD-53D4-41B3-B414-2AFD0060A9F5}"/>
                    </a:ext>
                  </a:extLst>
                </p:cNvPr>
                <p:cNvSpPr/>
                <p:nvPr/>
              </p:nvSpPr>
              <p:spPr bwMode="auto">
                <a:xfrm>
                  <a:off x="10086960" y="2717691"/>
                  <a:ext cx="127016" cy="135484"/>
                </a:xfrm>
                <a:custGeom>
                  <a:avLst/>
                  <a:gdLst>
                    <a:gd name="T0" fmla="*/ 23 w 75"/>
                    <a:gd name="T1" fmla="*/ 80 h 80"/>
                    <a:gd name="T2" fmla="*/ 72 w 75"/>
                    <a:gd name="T3" fmla="*/ 31 h 80"/>
                    <a:gd name="T4" fmla="*/ 75 w 75"/>
                    <a:gd name="T5" fmla="*/ 20 h 80"/>
                    <a:gd name="T6" fmla="*/ 55 w 75"/>
                    <a:gd name="T7" fmla="*/ 0 h 80"/>
                    <a:gd name="T8" fmla="*/ 0 w 75"/>
                    <a:gd name="T9" fmla="*/ 54 h 80"/>
                    <a:gd name="T10" fmla="*/ 23 w 75"/>
                    <a:gd name="T11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0">
                      <a:moveTo>
                        <a:pt x="23" y="80"/>
                      </a:moveTo>
                      <a:lnTo>
                        <a:pt x="72" y="31"/>
                      </a:lnTo>
                      <a:lnTo>
                        <a:pt x="75" y="20"/>
                      </a:lnTo>
                      <a:lnTo>
                        <a:pt x="55" y="0"/>
                      </a:lnTo>
                      <a:lnTo>
                        <a:pt x="0" y="54"/>
                      </a:lnTo>
                      <a:lnTo>
                        <a:pt x="23" y="8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ṡḷidé">
                  <a:extLst>
                    <a:ext uri="{FF2B5EF4-FFF2-40B4-BE49-F238E27FC236}">
                      <a16:creationId xmlns:a16="http://schemas.microsoft.com/office/drawing/2014/main" xmlns="" id="{A0407E67-06ED-461C-A7CE-04413E0E3BC2}"/>
                    </a:ext>
                  </a:extLst>
                </p:cNvPr>
                <p:cNvSpPr/>
                <p:nvPr/>
              </p:nvSpPr>
              <p:spPr bwMode="auto">
                <a:xfrm>
                  <a:off x="10034459" y="2770191"/>
                  <a:ext cx="52499" cy="54194"/>
                </a:xfrm>
                <a:custGeom>
                  <a:avLst/>
                  <a:gdLst>
                    <a:gd name="T0" fmla="*/ 31 w 31"/>
                    <a:gd name="T1" fmla="*/ 23 h 32"/>
                    <a:gd name="T2" fmla="*/ 5 w 31"/>
                    <a:gd name="T3" fmla="*/ 0 h 32"/>
                    <a:gd name="T4" fmla="*/ 0 w 31"/>
                    <a:gd name="T5" fmla="*/ 6 h 32"/>
                    <a:gd name="T6" fmla="*/ 23 w 31"/>
                    <a:gd name="T7" fmla="*/ 32 h 32"/>
                    <a:gd name="T8" fmla="*/ 31 w 31"/>
                    <a:gd name="T9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31" y="23"/>
                      </a:moveTo>
                      <a:lnTo>
                        <a:pt x="5" y="0"/>
                      </a:lnTo>
                      <a:lnTo>
                        <a:pt x="0" y="6"/>
                      </a:lnTo>
                      <a:lnTo>
                        <a:pt x="23" y="32"/>
                      </a:lnTo>
                      <a:lnTo>
                        <a:pt x="31" y="23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îṩľïḓé">
                  <a:extLst>
                    <a:ext uri="{FF2B5EF4-FFF2-40B4-BE49-F238E27FC236}">
                      <a16:creationId xmlns:a16="http://schemas.microsoft.com/office/drawing/2014/main" xmlns="" id="{851D9C22-9BF3-4A93-A83E-00AB4E4F53A4}"/>
                    </a:ext>
                  </a:extLst>
                </p:cNvPr>
                <p:cNvSpPr/>
                <p:nvPr/>
              </p:nvSpPr>
              <p:spPr bwMode="auto">
                <a:xfrm>
                  <a:off x="10073412" y="2809143"/>
                  <a:ext cx="52499" cy="54194"/>
                </a:xfrm>
                <a:custGeom>
                  <a:avLst/>
                  <a:gdLst>
                    <a:gd name="T0" fmla="*/ 0 w 31"/>
                    <a:gd name="T1" fmla="*/ 9 h 32"/>
                    <a:gd name="T2" fmla="*/ 25 w 31"/>
                    <a:gd name="T3" fmla="*/ 32 h 32"/>
                    <a:gd name="T4" fmla="*/ 31 w 31"/>
                    <a:gd name="T5" fmla="*/ 26 h 32"/>
                    <a:gd name="T6" fmla="*/ 8 w 31"/>
                    <a:gd name="T7" fmla="*/ 0 h 32"/>
                    <a:gd name="T8" fmla="*/ 0 w 31"/>
                    <a:gd name="T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0" y="9"/>
                      </a:moveTo>
                      <a:lnTo>
                        <a:pt x="25" y="32"/>
                      </a:lnTo>
                      <a:lnTo>
                        <a:pt x="31" y="26"/>
                      </a:lnTo>
                      <a:lnTo>
                        <a:pt x="8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9" name="işḻïdê">
              <a:extLst>
                <a:ext uri="{FF2B5EF4-FFF2-40B4-BE49-F238E27FC236}">
                  <a16:creationId xmlns:a16="http://schemas.microsoft.com/office/drawing/2014/main" xmlns="" id="{76A29C5C-6CF9-4D0F-8FC6-E5805D0E31FD}"/>
                </a:ext>
              </a:extLst>
            </p:cNvPr>
            <p:cNvSpPr txBox="1"/>
            <p:nvPr/>
          </p:nvSpPr>
          <p:spPr>
            <a:xfrm>
              <a:off x="9381000" y="4607963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Channel Partners</a:t>
              </a:r>
              <a:endParaRPr lang="zh-CN" altLang="en-US" sz="1600" b="1" dirty="0"/>
            </a:p>
          </p:txBody>
        </p:sp>
        <p:sp>
          <p:nvSpPr>
            <p:cNvPr id="20" name="íŝľïde">
              <a:extLst>
                <a:ext uri="{FF2B5EF4-FFF2-40B4-BE49-F238E27FC236}">
                  <a16:creationId xmlns:a16="http://schemas.microsoft.com/office/drawing/2014/main" xmlns="" id="{A2EF347C-45DF-457F-91D5-94D9EC2E9A8A}"/>
                </a:ext>
              </a:extLst>
            </p:cNvPr>
            <p:cNvSpPr txBox="1"/>
            <p:nvPr/>
          </p:nvSpPr>
          <p:spPr>
            <a:xfrm>
              <a:off x="9381000" y="4977977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/>
                <a:t>Including online &amp; offline distributors, retailers, 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xmlns="" id="{BFE63418-008B-455E-B64F-CC164377E391}"/>
                </a:ext>
              </a:extLst>
            </p:cNvPr>
            <p:cNvCxnSpPr/>
            <p:nvPr/>
          </p:nvCxnSpPr>
          <p:spPr>
            <a:xfrm>
              <a:off x="2482134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48EDB14D-7421-42D4-AAE8-C3101E1B16F4}"/>
                </a:ext>
              </a:extLst>
            </p:cNvPr>
            <p:cNvCxnSpPr/>
            <p:nvPr/>
          </p:nvCxnSpPr>
          <p:spPr>
            <a:xfrm>
              <a:off x="4639552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xmlns="" id="{E27CD0A0-A3F2-40C2-9CA7-365C93BE872C}"/>
                </a:ext>
              </a:extLst>
            </p:cNvPr>
            <p:cNvCxnSpPr/>
            <p:nvPr/>
          </p:nvCxnSpPr>
          <p:spPr>
            <a:xfrm>
              <a:off x="6796970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xmlns="" id="{9277E9C6-B5B1-4DC9-B665-8E4EACE7F09E}"/>
                </a:ext>
              </a:extLst>
            </p:cNvPr>
            <p:cNvCxnSpPr/>
            <p:nvPr/>
          </p:nvCxnSpPr>
          <p:spPr>
            <a:xfrm>
              <a:off x="8954388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接箭头连接符 23">
            <a:extLst>
              <a:ext uri="{FF2B5EF4-FFF2-40B4-BE49-F238E27FC236}">
                <a16:creationId xmlns:a16="http://schemas.microsoft.com/office/drawing/2014/main" xmlns="" id="{506BA36F-2666-164F-8448-B6DC96D8BB85}"/>
              </a:ext>
            </a:extLst>
          </p:cNvPr>
          <p:cNvCxnSpPr>
            <a:cxnSpLocks/>
          </p:cNvCxnSpPr>
          <p:nvPr/>
        </p:nvCxnSpPr>
        <p:spPr>
          <a:xfrm flipV="1">
            <a:off x="10672264" y="3912217"/>
            <a:ext cx="322753" cy="327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ïŝḷiḑé">
            <a:extLst>
              <a:ext uri="{FF2B5EF4-FFF2-40B4-BE49-F238E27FC236}">
                <a16:creationId xmlns:a16="http://schemas.microsoft.com/office/drawing/2014/main" xmlns="" id="{578ADEA4-8B65-F344-B9DD-089181C53C82}"/>
              </a:ext>
            </a:extLst>
          </p:cNvPr>
          <p:cNvSpPr txBox="1"/>
          <p:nvPr/>
        </p:nvSpPr>
        <p:spPr>
          <a:xfrm>
            <a:off x="11026657" y="3587111"/>
            <a:ext cx="2289293" cy="677606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r>
              <a:rPr lang="en-US" altLang="zh-CN" sz="1400" b="1" dirty="0"/>
              <a:t>End</a:t>
            </a:r>
          </a:p>
          <a:p>
            <a:r>
              <a:rPr lang="en-US" altLang="zh-CN" sz="1400" b="1" dirty="0"/>
              <a:t>Consumers</a:t>
            </a:r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xmlns="" id="{6C386F50-AB18-C348-A463-3897FF74E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426" y="3312659"/>
            <a:ext cx="1403542" cy="125998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0F8EEC31-85A3-424A-8A70-F22824DD8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47" y="3311566"/>
            <a:ext cx="1403542" cy="1278148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C59D8CCF-04E4-5843-93E7-703799288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968" y="3323823"/>
            <a:ext cx="1312151" cy="1176789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4" name="Picture 2" descr="Transport Operators Liability | Phoenix Risk Services">
            <a:extLst>
              <a:ext uri="{FF2B5EF4-FFF2-40B4-BE49-F238E27FC236}">
                <a16:creationId xmlns:a16="http://schemas.microsoft.com/office/drawing/2014/main" xmlns="" id="{D2A858A3-8212-B64C-9641-6DC054E93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011" y="3249989"/>
            <a:ext cx="1451692" cy="1324458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uild a mutually rewarding relationship with your channel partners - Gratifi">
            <a:extLst>
              <a:ext uri="{FF2B5EF4-FFF2-40B4-BE49-F238E27FC236}">
                <a16:creationId xmlns:a16="http://schemas.microsoft.com/office/drawing/2014/main" xmlns="" id="{E83210B0-1049-3541-BC9C-08423876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982" y="3279182"/>
            <a:ext cx="1458923" cy="1293464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直接箭头连接符 20">
            <a:extLst>
              <a:ext uri="{FF2B5EF4-FFF2-40B4-BE49-F238E27FC236}">
                <a16:creationId xmlns:a16="http://schemas.microsoft.com/office/drawing/2014/main" xmlns="" id="{55D476DC-2139-F446-B82D-323AA2146DAB}"/>
              </a:ext>
            </a:extLst>
          </p:cNvPr>
          <p:cNvCxnSpPr>
            <a:cxnSpLocks/>
          </p:cNvCxnSpPr>
          <p:nvPr/>
        </p:nvCxnSpPr>
        <p:spPr>
          <a:xfrm>
            <a:off x="435947" y="5818773"/>
            <a:ext cx="10559070" cy="0"/>
          </a:xfrm>
          <a:prstGeom prst="straightConnector1">
            <a:avLst/>
          </a:prstGeom>
          <a:ln w="31750">
            <a:gradFill>
              <a:gsLst>
                <a:gs pos="75000">
                  <a:srgbClr val="979EC2"/>
                </a:gs>
                <a:gs pos="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iŝḷïḓê">
            <a:extLst>
              <a:ext uri="{FF2B5EF4-FFF2-40B4-BE49-F238E27FC236}">
                <a16:creationId xmlns:a16="http://schemas.microsoft.com/office/drawing/2014/main" xmlns="" id="{A39BC5F1-E827-1E4F-BBA5-D91225B54841}"/>
              </a:ext>
            </a:extLst>
          </p:cNvPr>
          <p:cNvSpPr txBox="1"/>
          <p:nvPr/>
        </p:nvSpPr>
        <p:spPr>
          <a:xfrm>
            <a:off x="6596678" y="5401847"/>
            <a:ext cx="2064131" cy="37001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1600" b="1" dirty="0"/>
              <a:t>Movement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 battery</a:t>
            </a:r>
            <a:endParaRPr lang="zh-CN" altLang="en-US" sz="1600" b="1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5E9B47E6-F90D-644D-89D9-CC6A29117268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84" name="直接箭头连接符 20">
              <a:extLst>
                <a:ext uri="{FF2B5EF4-FFF2-40B4-BE49-F238E27FC236}">
                  <a16:creationId xmlns:a16="http://schemas.microsoft.com/office/drawing/2014/main" xmlns="" id="{20EA009A-2D78-6D49-BE1D-B681A0925AFB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04A301C4-DDAE-9347-93FE-BED1B7608E8B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/>
                <a:t>Introduction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CB52EB88-E46A-0B46-A8C6-C3883005BF7D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3DCB5AB1-4668-2D47-9FBB-424B09EE7C86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32DFBEB6-0973-8F41-8ECD-4B52CFEBC7D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5DF5A8BC-65F2-7347-9E74-92E63CF8954C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CC0C49A4-1A15-BD44-BC26-4093103892D0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  <p:sp>
        <p:nvSpPr>
          <p:cNvPr id="91" name="ïsḷíḑè">
            <a:extLst>
              <a:ext uri="{FF2B5EF4-FFF2-40B4-BE49-F238E27FC236}">
                <a16:creationId xmlns:a16="http://schemas.microsoft.com/office/drawing/2014/main" xmlns="" id="{B583556A-AF3A-204D-AF18-EDF77206BE0E}"/>
              </a:ext>
            </a:extLst>
          </p:cNvPr>
          <p:cNvSpPr/>
          <p:nvPr/>
        </p:nvSpPr>
        <p:spPr>
          <a:xfrm>
            <a:off x="3576287" y="1874887"/>
            <a:ext cx="3742988" cy="923330"/>
          </a:xfrm>
          <a:prstGeom prst="rect">
            <a:avLst/>
          </a:prstGeom>
        </p:spPr>
        <p:txBody>
          <a:bodyPr wrap="square" anchor="ctr" anchorCtr="1">
            <a:normAutofit/>
          </a:bodyPr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</a:rPr>
              <a:t>Our Sponsor</a:t>
            </a:r>
          </a:p>
        </p:txBody>
      </p:sp>
      <p:cxnSp>
        <p:nvCxnSpPr>
          <p:cNvPr id="92" name="直接箭头连接符 21">
            <a:extLst>
              <a:ext uri="{FF2B5EF4-FFF2-40B4-BE49-F238E27FC236}">
                <a16:creationId xmlns:a16="http://schemas.microsoft.com/office/drawing/2014/main" xmlns="" id="{F51FD587-D4E6-9F42-B942-74ED00B36060}"/>
              </a:ext>
            </a:extLst>
          </p:cNvPr>
          <p:cNvCxnSpPr>
            <a:cxnSpLocks/>
          </p:cNvCxnSpPr>
          <p:nvPr/>
        </p:nvCxnSpPr>
        <p:spPr>
          <a:xfrm>
            <a:off x="5509043" y="2630806"/>
            <a:ext cx="8658" cy="533059"/>
          </a:xfrm>
          <a:prstGeom prst="straightConnector1">
            <a:avLst/>
          </a:prstGeom>
          <a:ln w="857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34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FA3C1E1-7D0C-4BCE-819B-70506BDD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8863" y="5912247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2C5EFF86-0C8A-421A-896A-DE18A3CBBC83}"/>
              </a:ext>
            </a:extLst>
          </p:cNvPr>
          <p:cNvGrpSpPr/>
          <p:nvPr/>
        </p:nvGrpSpPr>
        <p:grpSpPr>
          <a:xfrm>
            <a:off x="6091953" y="3257509"/>
            <a:ext cx="620944" cy="620944"/>
            <a:chOff x="6547636" y="3343996"/>
            <a:chExt cx="620944" cy="620944"/>
          </a:xfrm>
        </p:grpSpPr>
        <p:sp>
          <p:nvSpPr>
            <p:cNvPr id="8" name="íṩľïḑê">
              <a:extLst>
                <a:ext uri="{FF2B5EF4-FFF2-40B4-BE49-F238E27FC236}">
                  <a16:creationId xmlns:a16="http://schemas.microsoft.com/office/drawing/2014/main" xmlns="" id="{BC0C06F8-0AE4-4B0C-8438-9181A85F245A}"/>
                </a:ext>
              </a:extLst>
            </p:cNvPr>
            <p:cNvSpPr/>
            <p:nvPr/>
          </p:nvSpPr>
          <p:spPr>
            <a:xfrm>
              <a:off x="6547636" y="3343996"/>
              <a:ext cx="620944" cy="620944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íṥ1íďè">
              <a:extLst>
                <a:ext uri="{FF2B5EF4-FFF2-40B4-BE49-F238E27FC236}">
                  <a16:creationId xmlns:a16="http://schemas.microsoft.com/office/drawing/2014/main" xmlns="" id="{C18FBF39-5B4A-4366-83E6-4C4E49FF6678}"/>
                </a:ext>
              </a:extLst>
            </p:cNvPr>
            <p:cNvSpPr/>
            <p:nvPr/>
          </p:nvSpPr>
          <p:spPr bwMode="auto">
            <a:xfrm>
              <a:off x="6713812" y="3529584"/>
              <a:ext cx="288592" cy="249769"/>
            </a:xfrm>
            <a:custGeom>
              <a:avLst/>
              <a:gdLst>
                <a:gd name="connsiteX0" fmla="*/ 441011 w 508000"/>
                <a:gd name="connsiteY0" fmla="*/ 278265 h 439659"/>
                <a:gd name="connsiteX1" fmla="*/ 446593 w 508000"/>
                <a:gd name="connsiteY1" fmla="*/ 278265 h 439659"/>
                <a:gd name="connsiteX2" fmla="*/ 446593 w 508000"/>
                <a:gd name="connsiteY2" fmla="*/ 283831 h 439659"/>
                <a:gd name="connsiteX3" fmla="*/ 441011 w 508000"/>
                <a:gd name="connsiteY3" fmla="*/ 278265 h 439659"/>
                <a:gd name="connsiteX4" fmla="*/ 312615 w 508000"/>
                <a:gd name="connsiteY4" fmla="*/ 278265 h 439659"/>
                <a:gd name="connsiteX5" fmla="*/ 318198 w 508000"/>
                <a:gd name="connsiteY5" fmla="*/ 278265 h 439659"/>
                <a:gd name="connsiteX6" fmla="*/ 312615 w 508000"/>
                <a:gd name="connsiteY6" fmla="*/ 283831 h 439659"/>
                <a:gd name="connsiteX7" fmla="*/ 312615 w 508000"/>
                <a:gd name="connsiteY7" fmla="*/ 278265 h 439659"/>
                <a:gd name="connsiteX8" fmla="*/ 61407 w 508000"/>
                <a:gd name="connsiteY8" fmla="*/ 278265 h 439659"/>
                <a:gd name="connsiteX9" fmla="*/ 66989 w 508000"/>
                <a:gd name="connsiteY9" fmla="*/ 278265 h 439659"/>
                <a:gd name="connsiteX10" fmla="*/ 66989 w 508000"/>
                <a:gd name="connsiteY10" fmla="*/ 283831 h 439659"/>
                <a:gd name="connsiteX11" fmla="*/ 61407 w 508000"/>
                <a:gd name="connsiteY11" fmla="*/ 278265 h 439659"/>
                <a:gd name="connsiteX12" fmla="*/ 157184 w 508000"/>
                <a:gd name="connsiteY12" fmla="*/ 254570 h 439659"/>
                <a:gd name="connsiteX13" fmla="*/ 161740 w 508000"/>
                <a:gd name="connsiteY13" fmla="*/ 254570 h 439659"/>
                <a:gd name="connsiteX14" fmla="*/ 161740 w 508000"/>
                <a:gd name="connsiteY14" fmla="*/ 259695 h 439659"/>
                <a:gd name="connsiteX15" fmla="*/ 157184 w 508000"/>
                <a:gd name="connsiteY15" fmla="*/ 259695 h 439659"/>
                <a:gd name="connsiteX16" fmla="*/ 157184 w 508000"/>
                <a:gd name="connsiteY16" fmla="*/ 254570 h 439659"/>
                <a:gd name="connsiteX17" fmla="*/ 61507 w 508000"/>
                <a:gd name="connsiteY17" fmla="*/ 254570 h 439659"/>
                <a:gd name="connsiteX18" fmla="*/ 68341 w 508000"/>
                <a:gd name="connsiteY18" fmla="*/ 254570 h 439659"/>
                <a:gd name="connsiteX19" fmla="*/ 68341 w 508000"/>
                <a:gd name="connsiteY19" fmla="*/ 259695 h 439659"/>
                <a:gd name="connsiteX20" fmla="*/ 61507 w 508000"/>
                <a:gd name="connsiteY20" fmla="*/ 259695 h 439659"/>
                <a:gd name="connsiteX21" fmla="*/ 61507 w 508000"/>
                <a:gd name="connsiteY21" fmla="*/ 254570 h 439659"/>
                <a:gd name="connsiteX22" fmla="*/ 323480 w 508000"/>
                <a:gd name="connsiteY22" fmla="*/ 243749 h 439659"/>
                <a:gd name="connsiteX23" fmla="*/ 323480 w 508000"/>
                <a:gd name="connsiteY23" fmla="*/ 254380 h 439659"/>
                <a:gd name="connsiteX24" fmla="*/ 317785 w 508000"/>
                <a:gd name="connsiteY24" fmla="*/ 259695 h 439659"/>
                <a:gd name="connsiteX25" fmla="*/ 312090 w 508000"/>
                <a:gd name="connsiteY25" fmla="*/ 259695 h 439659"/>
                <a:gd name="connsiteX26" fmla="*/ 312090 w 508000"/>
                <a:gd name="connsiteY26" fmla="*/ 254380 h 439659"/>
                <a:gd name="connsiteX27" fmla="*/ 317785 w 508000"/>
                <a:gd name="connsiteY27" fmla="*/ 254380 h 439659"/>
                <a:gd name="connsiteX28" fmla="*/ 317785 w 508000"/>
                <a:gd name="connsiteY28" fmla="*/ 249065 h 439659"/>
                <a:gd name="connsiteX29" fmla="*/ 323480 w 508000"/>
                <a:gd name="connsiteY29" fmla="*/ 243749 h 439659"/>
                <a:gd name="connsiteX30" fmla="*/ 184520 w 508000"/>
                <a:gd name="connsiteY30" fmla="*/ 243749 h 439659"/>
                <a:gd name="connsiteX31" fmla="*/ 190215 w 508000"/>
                <a:gd name="connsiteY31" fmla="*/ 249065 h 439659"/>
                <a:gd name="connsiteX32" fmla="*/ 195910 w 508000"/>
                <a:gd name="connsiteY32" fmla="*/ 249065 h 439659"/>
                <a:gd name="connsiteX33" fmla="*/ 195910 w 508000"/>
                <a:gd name="connsiteY33" fmla="*/ 254380 h 439659"/>
                <a:gd name="connsiteX34" fmla="*/ 195910 w 508000"/>
                <a:gd name="connsiteY34" fmla="*/ 259695 h 439659"/>
                <a:gd name="connsiteX35" fmla="*/ 190215 w 508000"/>
                <a:gd name="connsiteY35" fmla="*/ 259695 h 439659"/>
                <a:gd name="connsiteX36" fmla="*/ 184520 w 508000"/>
                <a:gd name="connsiteY36" fmla="*/ 259695 h 439659"/>
                <a:gd name="connsiteX37" fmla="*/ 184520 w 508000"/>
                <a:gd name="connsiteY37" fmla="*/ 254380 h 439659"/>
                <a:gd name="connsiteX38" fmla="*/ 184520 w 508000"/>
                <a:gd name="connsiteY38" fmla="*/ 243749 h 439659"/>
                <a:gd name="connsiteX39" fmla="*/ 466996 w 508000"/>
                <a:gd name="connsiteY39" fmla="*/ 239193 h 439659"/>
                <a:gd name="connsiteX40" fmla="*/ 472691 w 508000"/>
                <a:gd name="connsiteY40" fmla="*/ 239193 h 439659"/>
                <a:gd name="connsiteX41" fmla="*/ 478386 w 508000"/>
                <a:gd name="connsiteY41" fmla="*/ 239193 h 439659"/>
                <a:gd name="connsiteX42" fmla="*/ 478386 w 508000"/>
                <a:gd name="connsiteY42" fmla="*/ 244319 h 439659"/>
                <a:gd name="connsiteX43" fmla="*/ 478386 w 508000"/>
                <a:gd name="connsiteY43" fmla="*/ 254570 h 439659"/>
                <a:gd name="connsiteX44" fmla="*/ 478386 w 508000"/>
                <a:gd name="connsiteY44" fmla="*/ 259695 h 439659"/>
                <a:gd name="connsiteX45" fmla="*/ 472691 w 508000"/>
                <a:gd name="connsiteY45" fmla="*/ 259695 h 439659"/>
                <a:gd name="connsiteX46" fmla="*/ 466996 w 508000"/>
                <a:gd name="connsiteY46" fmla="*/ 259695 h 439659"/>
                <a:gd name="connsiteX47" fmla="*/ 466996 w 508000"/>
                <a:gd name="connsiteY47" fmla="*/ 254570 h 439659"/>
                <a:gd name="connsiteX48" fmla="*/ 466996 w 508000"/>
                <a:gd name="connsiteY48" fmla="*/ 244319 h 439659"/>
                <a:gd name="connsiteX49" fmla="*/ 466996 w 508000"/>
                <a:gd name="connsiteY49" fmla="*/ 239193 h 439659"/>
                <a:gd name="connsiteX50" fmla="*/ 440798 w 508000"/>
                <a:gd name="connsiteY50" fmla="*/ 239193 h 439659"/>
                <a:gd name="connsiteX51" fmla="*/ 440798 w 508000"/>
                <a:gd name="connsiteY51" fmla="*/ 244319 h 439659"/>
                <a:gd name="connsiteX52" fmla="*/ 440798 w 508000"/>
                <a:gd name="connsiteY52" fmla="*/ 254570 h 439659"/>
                <a:gd name="connsiteX53" fmla="*/ 446493 w 508000"/>
                <a:gd name="connsiteY53" fmla="*/ 254570 h 439659"/>
                <a:gd name="connsiteX54" fmla="*/ 446493 w 508000"/>
                <a:gd name="connsiteY54" fmla="*/ 259695 h 439659"/>
                <a:gd name="connsiteX55" fmla="*/ 440798 w 508000"/>
                <a:gd name="connsiteY55" fmla="*/ 259695 h 439659"/>
                <a:gd name="connsiteX56" fmla="*/ 435103 w 508000"/>
                <a:gd name="connsiteY56" fmla="*/ 254570 h 439659"/>
                <a:gd name="connsiteX57" fmla="*/ 435103 w 508000"/>
                <a:gd name="connsiteY57" fmla="*/ 244319 h 439659"/>
                <a:gd name="connsiteX58" fmla="*/ 440798 w 508000"/>
                <a:gd name="connsiteY58" fmla="*/ 239193 h 439659"/>
                <a:gd name="connsiteX59" fmla="*/ 440798 w 508000"/>
                <a:gd name="connsiteY59" fmla="*/ 239193 h 439659"/>
                <a:gd name="connsiteX60" fmla="*/ 446493 w 508000"/>
                <a:gd name="connsiteY60" fmla="*/ 239193 h 439659"/>
                <a:gd name="connsiteX61" fmla="*/ 446493 w 508000"/>
                <a:gd name="connsiteY61" fmla="*/ 244319 h 439659"/>
                <a:gd name="connsiteX62" fmla="*/ 440798 w 508000"/>
                <a:gd name="connsiteY62" fmla="*/ 239193 h 439659"/>
                <a:gd name="connsiteX63" fmla="*/ 412323 w 508000"/>
                <a:gd name="connsiteY63" fmla="*/ 239193 h 439659"/>
                <a:gd name="connsiteX64" fmla="*/ 416879 w 508000"/>
                <a:gd name="connsiteY64" fmla="*/ 244319 h 439659"/>
                <a:gd name="connsiteX65" fmla="*/ 416879 w 508000"/>
                <a:gd name="connsiteY65" fmla="*/ 254570 h 439659"/>
                <a:gd name="connsiteX66" fmla="*/ 412323 w 508000"/>
                <a:gd name="connsiteY66" fmla="*/ 259695 h 439659"/>
                <a:gd name="connsiteX67" fmla="*/ 407767 w 508000"/>
                <a:gd name="connsiteY67" fmla="*/ 259695 h 439659"/>
                <a:gd name="connsiteX68" fmla="*/ 407767 w 508000"/>
                <a:gd name="connsiteY68" fmla="*/ 254570 h 439659"/>
                <a:gd name="connsiteX69" fmla="*/ 412323 w 508000"/>
                <a:gd name="connsiteY69" fmla="*/ 254570 h 439659"/>
                <a:gd name="connsiteX70" fmla="*/ 412323 w 508000"/>
                <a:gd name="connsiteY70" fmla="*/ 244319 h 439659"/>
                <a:gd name="connsiteX71" fmla="*/ 412323 w 508000"/>
                <a:gd name="connsiteY71" fmla="*/ 239193 h 439659"/>
                <a:gd name="connsiteX72" fmla="*/ 407767 w 508000"/>
                <a:gd name="connsiteY72" fmla="*/ 239193 h 439659"/>
                <a:gd name="connsiteX73" fmla="*/ 412323 w 508000"/>
                <a:gd name="connsiteY73" fmla="*/ 239193 h 439659"/>
                <a:gd name="connsiteX74" fmla="*/ 407767 w 508000"/>
                <a:gd name="connsiteY74" fmla="*/ 244319 h 439659"/>
                <a:gd name="connsiteX75" fmla="*/ 407767 w 508000"/>
                <a:gd name="connsiteY75" fmla="*/ 239193 h 439659"/>
                <a:gd name="connsiteX76" fmla="*/ 373596 w 508000"/>
                <a:gd name="connsiteY76" fmla="*/ 239193 h 439659"/>
                <a:gd name="connsiteX77" fmla="*/ 379291 w 508000"/>
                <a:gd name="connsiteY77" fmla="*/ 239193 h 439659"/>
                <a:gd name="connsiteX78" fmla="*/ 384986 w 508000"/>
                <a:gd name="connsiteY78" fmla="*/ 239193 h 439659"/>
                <a:gd name="connsiteX79" fmla="*/ 384986 w 508000"/>
                <a:gd name="connsiteY79" fmla="*/ 244319 h 439659"/>
                <a:gd name="connsiteX80" fmla="*/ 384986 w 508000"/>
                <a:gd name="connsiteY80" fmla="*/ 254570 h 439659"/>
                <a:gd name="connsiteX81" fmla="*/ 384986 w 508000"/>
                <a:gd name="connsiteY81" fmla="*/ 259695 h 439659"/>
                <a:gd name="connsiteX82" fmla="*/ 379291 w 508000"/>
                <a:gd name="connsiteY82" fmla="*/ 259695 h 439659"/>
                <a:gd name="connsiteX83" fmla="*/ 373596 w 508000"/>
                <a:gd name="connsiteY83" fmla="*/ 259695 h 439659"/>
                <a:gd name="connsiteX84" fmla="*/ 373596 w 508000"/>
                <a:gd name="connsiteY84" fmla="*/ 254570 h 439659"/>
                <a:gd name="connsiteX85" fmla="*/ 373596 w 508000"/>
                <a:gd name="connsiteY85" fmla="*/ 244319 h 439659"/>
                <a:gd name="connsiteX86" fmla="*/ 373596 w 508000"/>
                <a:gd name="connsiteY86" fmla="*/ 239193 h 439659"/>
                <a:gd name="connsiteX87" fmla="*/ 345121 w 508000"/>
                <a:gd name="connsiteY87" fmla="*/ 239193 h 439659"/>
                <a:gd name="connsiteX88" fmla="*/ 345121 w 508000"/>
                <a:gd name="connsiteY88" fmla="*/ 244319 h 439659"/>
                <a:gd name="connsiteX89" fmla="*/ 345121 w 508000"/>
                <a:gd name="connsiteY89" fmla="*/ 254570 h 439659"/>
                <a:gd name="connsiteX90" fmla="*/ 350816 w 508000"/>
                <a:gd name="connsiteY90" fmla="*/ 254570 h 439659"/>
                <a:gd name="connsiteX91" fmla="*/ 350816 w 508000"/>
                <a:gd name="connsiteY91" fmla="*/ 259695 h 439659"/>
                <a:gd name="connsiteX92" fmla="*/ 345121 w 508000"/>
                <a:gd name="connsiteY92" fmla="*/ 259695 h 439659"/>
                <a:gd name="connsiteX93" fmla="*/ 339426 w 508000"/>
                <a:gd name="connsiteY93" fmla="*/ 254570 h 439659"/>
                <a:gd name="connsiteX94" fmla="*/ 339426 w 508000"/>
                <a:gd name="connsiteY94" fmla="*/ 244319 h 439659"/>
                <a:gd name="connsiteX95" fmla="*/ 345121 w 508000"/>
                <a:gd name="connsiteY95" fmla="*/ 239193 h 439659"/>
                <a:gd name="connsiteX96" fmla="*/ 345121 w 508000"/>
                <a:gd name="connsiteY96" fmla="*/ 239193 h 439659"/>
                <a:gd name="connsiteX97" fmla="*/ 350816 w 508000"/>
                <a:gd name="connsiteY97" fmla="*/ 239193 h 439659"/>
                <a:gd name="connsiteX98" fmla="*/ 350816 w 508000"/>
                <a:gd name="connsiteY98" fmla="*/ 244319 h 439659"/>
                <a:gd name="connsiteX99" fmla="*/ 345121 w 508000"/>
                <a:gd name="connsiteY99" fmla="*/ 239193 h 439659"/>
                <a:gd name="connsiteX100" fmla="*/ 157184 w 508000"/>
                <a:gd name="connsiteY100" fmla="*/ 239193 h 439659"/>
                <a:gd name="connsiteX101" fmla="*/ 161740 w 508000"/>
                <a:gd name="connsiteY101" fmla="*/ 239193 h 439659"/>
                <a:gd name="connsiteX102" fmla="*/ 161740 w 508000"/>
                <a:gd name="connsiteY102" fmla="*/ 244319 h 439659"/>
                <a:gd name="connsiteX103" fmla="*/ 157184 w 508000"/>
                <a:gd name="connsiteY103" fmla="*/ 239193 h 439659"/>
                <a:gd name="connsiteX104" fmla="*/ 128708 w 508000"/>
                <a:gd name="connsiteY104" fmla="*/ 239193 h 439659"/>
                <a:gd name="connsiteX105" fmla="*/ 134403 w 508000"/>
                <a:gd name="connsiteY105" fmla="*/ 244319 h 439659"/>
                <a:gd name="connsiteX106" fmla="*/ 134403 w 508000"/>
                <a:gd name="connsiteY106" fmla="*/ 254570 h 439659"/>
                <a:gd name="connsiteX107" fmla="*/ 128708 w 508000"/>
                <a:gd name="connsiteY107" fmla="*/ 259695 h 439659"/>
                <a:gd name="connsiteX108" fmla="*/ 123013 w 508000"/>
                <a:gd name="connsiteY108" fmla="*/ 259695 h 439659"/>
                <a:gd name="connsiteX109" fmla="*/ 123013 w 508000"/>
                <a:gd name="connsiteY109" fmla="*/ 254570 h 439659"/>
                <a:gd name="connsiteX110" fmla="*/ 128708 w 508000"/>
                <a:gd name="connsiteY110" fmla="*/ 254570 h 439659"/>
                <a:gd name="connsiteX111" fmla="*/ 128708 w 508000"/>
                <a:gd name="connsiteY111" fmla="*/ 244319 h 439659"/>
                <a:gd name="connsiteX112" fmla="*/ 128708 w 508000"/>
                <a:gd name="connsiteY112" fmla="*/ 239193 h 439659"/>
                <a:gd name="connsiteX113" fmla="*/ 123013 w 508000"/>
                <a:gd name="connsiteY113" fmla="*/ 239193 h 439659"/>
                <a:gd name="connsiteX114" fmla="*/ 128708 w 508000"/>
                <a:gd name="connsiteY114" fmla="*/ 239193 h 439659"/>
                <a:gd name="connsiteX115" fmla="*/ 123013 w 508000"/>
                <a:gd name="connsiteY115" fmla="*/ 244319 h 439659"/>
                <a:gd name="connsiteX116" fmla="*/ 123013 w 508000"/>
                <a:gd name="connsiteY116" fmla="*/ 239193 h 439659"/>
                <a:gd name="connsiteX117" fmla="*/ 91121 w 508000"/>
                <a:gd name="connsiteY117" fmla="*/ 239193 h 439659"/>
                <a:gd name="connsiteX118" fmla="*/ 95677 w 508000"/>
                <a:gd name="connsiteY118" fmla="*/ 239193 h 439659"/>
                <a:gd name="connsiteX119" fmla="*/ 100233 w 508000"/>
                <a:gd name="connsiteY119" fmla="*/ 239193 h 439659"/>
                <a:gd name="connsiteX120" fmla="*/ 100233 w 508000"/>
                <a:gd name="connsiteY120" fmla="*/ 244319 h 439659"/>
                <a:gd name="connsiteX121" fmla="*/ 100233 w 508000"/>
                <a:gd name="connsiteY121" fmla="*/ 254570 h 439659"/>
                <a:gd name="connsiteX122" fmla="*/ 100233 w 508000"/>
                <a:gd name="connsiteY122" fmla="*/ 259695 h 439659"/>
                <a:gd name="connsiteX123" fmla="*/ 95677 w 508000"/>
                <a:gd name="connsiteY123" fmla="*/ 259695 h 439659"/>
                <a:gd name="connsiteX124" fmla="*/ 91121 w 508000"/>
                <a:gd name="connsiteY124" fmla="*/ 259695 h 439659"/>
                <a:gd name="connsiteX125" fmla="*/ 91121 w 508000"/>
                <a:gd name="connsiteY125" fmla="*/ 254570 h 439659"/>
                <a:gd name="connsiteX126" fmla="*/ 91121 w 508000"/>
                <a:gd name="connsiteY126" fmla="*/ 244319 h 439659"/>
                <a:gd name="connsiteX127" fmla="*/ 91121 w 508000"/>
                <a:gd name="connsiteY127" fmla="*/ 239193 h 439659"/>
                <a:gd name="connsiteX128" fmla="*/ 61507 w 508000"/>
                <a:gd name="connsiteY128" fmla="*/ 239193 h 439659"/>
                <a:gd name="connsiteX129" fmla="*/ 68341 w 508000"/>
                <a:gd name="connsiteY129" fmla="*/ 239193 h 439659"/>
                <a:gd name="connsiteX130" fmla="*/ 68341 w 508000"/>
                <a:gd name="connsiteY130" fmla="*/ 244319 h 439659"/>
                <a:gd name="connsiteX131" fmla="*/ 61507 w 508000"/>
                <a:gd name="connsiteY131" fmla="*/ 239193 h 439659"/>
                <a:gd name="connsiteX132" fmla="*/ 35309 w 508000"/>
                <a:gd name="connsiteY132" fmla="*/ 239193 h 439659"/>
                <a:gd name="connsiteX133" fmla="*/ 41004 w 508000"/>
                <a:gd name="connsiteY133" fmla="*/ 244319 h 439659"/>
                <a:gd name="connsiteX134" fmla="*/ 41004 w 508000"/>
                <a:gd name="connsiteY134" fmla="*/ 254570 h 439659"/>
                <a:gd name="connsiteX135" fmla="*/ 35309 w 508000"/>
                <a:gd name="connsiteY135" fmla="*/ 259695 h 439659"/>
                <a:gd name="connsiteX136" fmla="*/ 29614 w 508000"/>
                <a:gd name="connsiteY136" fmla="*/ 259695 h 439659"/>
                <a:gd name="connsiteX137" fmla="*/ 29614 w 508000"/>
                <a:gd name="connsiteY137" fmla="*/ 254570 h 439659"/>
                <a:gd name="connsiteX138" fmla="*/ 35309 w 508000"/>
                <a:gd name="connsiteY138" fmla="*/ 254570 h 439659"/>
                <a:gd name="connsiteX139" fmla="*/ 35309 w 508000"/>
                <a:gd name="connsiteY139" fmla="*/ 244319 h 439659"/>
                <a:gd name="connsiteX140" fmla="*/ 35309 w 508000"/>
                <a:gd name="connsiteY140" fmla="*/ 239193 h 439659"/>
                <a:gd name="connsiteX141" fmla="*/ 29614 w 508000"/>
                <a:gd name="connsiteY141" fmla="*/ 239193 h 439659"/>
                <a:gd name="connsiteX142" fmla="*/ 35309 w 508000"/>
                <a:gd name="connsiteY142" fmla="*/ 239193 h 439659"/>
                <a:gd name="connsiteX143" fmla="*/ 29614 w 508000"/>
                <a:gd name="connsiteY143" fmla="*/ 244319 h 439659"/>
                <a:gd name="connsiteX144" fmla="*/ 29614 w 508000"/>
                <a:gd name="connsiteY144" fmla="*/ 239193 h 439659"/>
                <a:gd name="connsiteX145" fmla="*/ 157184 w 508000"/>
                <a:gd name="connsiteY145" fmla="*/ 215653 h 439659"/>
                <a:gd name="connsiteX146" fmla="*/ 161740 w 508000"/>
                <a:gd name="connsiteY146" fmla="*/ 215653 h 439659"/>
                <a:gd name="connsiteX147" fmla="*/ 161740 w 508000"/>
                <a:gd name="connsiteY147" fmla="*/ 220968 h 439659"/>
                <a:gd name="connsiteX148" fmla="*/ 157184 w 508000"/>
                <a:gd name="connsiteY148" fmla="*/ 220968 h 439659"/>
                <a:gd name="connsiteX149" fmla="*/ 157184 w 508000"/>
                <a:gd name="connsiteY149" fmla="*/ 215653 h 439659"/>
                <a:gd name="connsiteX150" fmla="*/ 466996 w 508000"/>
                <a:gd name="connsiteY150" fmla="*/ 200466 h 439659"/>
                <a:gd name="connsiteX151" fmla="*/ 472691 w 508000"/>
                <a:gd name="connsiteY151" fmla="*/ 200466 h 439659"/>
                <a:gd name="connsiteX152" fmla="*/ 478386 w 508000"/>
                <a:gd name="connsiteY152" fmla="*/ 200466 h 439659"/>
                <a:gd name="connsiteX153" fmla="*/ 478386 w 508000"/>
                <a:gd name="connsiteY153" fmla="*/ 205592 h 439659"/>
                <a:gd name="connsiteX154" fmla="*/ 478386 w 508000"/>
                <a:gd name="connsiteY154" fmla="*/ 215843 h 439659"/>
                <a:gd name="connsiteX155" fmla="*/ 478386 w 508000"/>
                <a:gd name="connsiteY155" fmla="*/ 220968 h 439659"/>
                <a:gd name="connsiteX156" fmla="*/ 472691 w 508000"/>
                <a:gd name="connsiteY156" fmla="*/ 220968 h 439659"/>
                <a:gd name="connsiteX157" fmla="*/ 466996 w 508000"/>
                <a:gd name="connsiteY157" fmla="*/ 220968 h 439659"/>
                <a:gd name="connsiteX158" fmla="*/ 466996 w 508000"/>
                <a:gd name="connsiteY158" fmla="*/ 215843 h 439659"/>
                <a:gd name="connsiteX159" fmla="*/ 466996 w 508000"/>
                <a:gd name="connsiteY159" fmla="*/ 205592 h 439659"/>
                <a:gd name="connsiteX160" fmla="*/ 466996 w 508000"/>
                <a:gd name="connsiteY160" fmla="*/ 200466 h 439659"/>
                <a:gd name="connsiteX161" fmla="*/ 439659 w 508000"/>
                <a:gd name="connsiteY161" fmla="*/ 200466 h 439659"/>
                <a:gd name="connsiteX162" fmla="*/ 446493 w 508000"/>
                <a:gd name="connsiteY162" fmla="*/ 200466 h 439659"/>
                <a:gd name="connsiteX163" fmla="*/ 446493 w 508000"/>
                <a:gd name="connsiteY163" fmla="*/ 220968 h 439659"/>
                <a:gd name="connsiteX164" fmla="*/ 439659 w 508000"/>
                <a:gd name="connsiteY164" fmla="*/ 220968 h 439659"/>
                <a:gd name="connsiteX165" fmla="*/ 407767 w 508000"/>
                <a:gd name="connsiteY165" fmla="*/ 200466 h 439659"/>
                <a:gd name="connsiteX166" fmla="*/ 412323 w 508000"/>
                <a:gd name="connsiteY166" fmla="*/ 200466 h 439659"/>
                <a:gd name="connsiteX167" fmla="*/ 416879 w 508000"/>
                <a:gd name="connsiteY167" fmla="*/ 205592 h 439659"/>
                <a:gd name="connsiteX168" fmla="*/ 416879 w 508000"/>
                <a:gd name="connsiteY168" fmla="*/ 215843 h 439659"/>
                <a:gd name="connsiteX169" fmla="*/ 412323 w 508000"/>
                <a:gd name="connsiteY169" fmla="*/ 220968 h 439659"/>
                <a:gd name="connsiteX170" fmla="*/ 407767 w 508000"/>
                <a:gd name="connsiteY170" fmla="*/ 220968 h 439659"/>
                <a:gd name="connsiteX171" fmla="*/ 407767 w 508000"/>
                <a:gd name="connsiteY171" fmla="*/ 215843 h 439659"/>
                <a:gd name="connsiteX172" fmla="*/ 412323 w 508000"/>
                <a:gd name="connsiteY172" fmla="*/ 215843 h 439659"/>
                <a:gd name="connsiteX173" fmla="*/ 412323 w 508000"/>
                <a:gd name="connsiteY173" fmla="*/ 205592 h 439659"/>
                <a:gd name="connsiteX174" fmla="*/ 407767 w 508000"/>
                <a:gd name="connsiteY174" fmla="*/ 205592 h 439659"/>
                <a:gd name="connsiteX175" fmla="*/ 407767 w 508000"/>
                <a:gd name="connsiteY175" fmla="*/ 200466 h 439659"/>
                <a:gd name="connsiteX176" fmla="*/ 373596 w 508000"/>
                <a:gd name="connsiteY176" fmla="*/ 200466 h 439659"/>
                <a:gd name="connsiteX177" fmla="*/ 379291 w 508000"/>
                <a:gd name="connsiteY177" fmla="*/ 200466 h 439659"/>
                <a:gd name="connsiteX178" fmla="*/ 384986 w 508000"/>
                <a:gd name="connsiteY178" fmla="*/ 200466 h 439659"/>
                <a:gd name="connsiteX179" fmla="*/ 384986 w 508000"/>
                <a:gd name="connsiteY179" fmla="*/ 205592 h 439659"/>
                <a:gd name="connsiteX180" fmla="*/ 384986 w 508000"/>
                <a:gd name="connsiteY180" fmla="*/ 215843 h 439659"/>
                <a:gd name="connsiteX181" fmla="*/ 384986 w 508000"/>
                <a:gd name="connsiteY181" fmla="*/ 220968 h 439659"/>
                <a:gd name="connsiteX182" fmla="*/ 379291 w 508000"/>
                <a:gd name="connsiteY182" fmla="*/ 220968 h 439659"/>
                <a:gd name="connsiteX183" fmla="*/ 373596 w 508000"/>
                <a:gd name="connsiteY183" fmla="*/ 220968 h 439659"/>
                <a:gd name="connsiteX184" fmla="*/ 373596 w 508000"/>
                <a:gd name="connsiteY184" fmla="*/ 215843 h 439659"/>
                <a:gd name="connsiteX185" fmla="*/ 373596 w 508000"/>
                <a:gd name="connsiteY185" fmla="*/ 205592 h 439659"/>
                <a:gd name="connsiteX186" fmla="*/ 373596 w 508000"/>
                <a:gd name="connsiteY186" fmla="*/ 200466 h 439659"/>
                <a:gd name="connsiteX187" fmla="*/ 123013 w 508000"/>
                <a:gd name="connsiteY187" fmla="*/ 200466 h 439659"/>
                <a:gd name="connsiteX188" fmla="*/ 128708 w 508000"/>
                <a:gd name="connsiteY188" fmla="*/ 200466 h 439659"/>
                <a:gd name="connsiteX189" fmla="*/ 134403 w 508000"/>
                <a:gd name="connsiteY189" fmla="*/ 205592 h 439659"/>
                <a:gd name="connsiteX190" fmla="*/ 134403 w 508000"/>
                <a:gd name="connsiteY190" fmla="*/ 215843 h 439659"/>
                <a:gd name="connsiteX191" fmla="*/ 128708 w 508000"/>
                <a:gd name="connsiteY191" fmla="*/ 220968 h 439659"/>
                <a:gd name="connsiteX192" fmla="*/ 123013 w 508000"/>
                <a:gd name="connsiteY192" fmla="*/ 220968 h 439659"/>
                <a:gd name="connsiteX193" fmla="*/ 123013 w 508000"/>
                <a:gd name="connsiteY193" fmla="*/ 215843 h 439659"/>
                <a:gd name="connsiteX194" fmla="*/ 128708 w 508000"/>
                <a:gd name="connsiteY194" fmla="*/ 215843 h 439659"/>
                <a:gd name="connsiteX195" fmla="*/ 128708 w 508000"/>
                <a:gd name="connsiteY195" fmla="*/ 205592 h 439659"/>
                <a:gd name="connsiteX196" fmla="*/ 123013 w 508000"/>
                <a:gd name="connsiteY196" fmla="*/ 205592 h 439659"/>
                <a:gd name="connsiteX197" fmla="*/ 123013 w 508000"/>
                <a:gd name="connsiteY197" fmla="*/ 200466 h 439659"/>
                <a:gd name="connsiteX198" fmla="*/ 91121 w 508000"/>
                <a:gd name="connsiteY198" fmla="*/ 200466 h 439659"/>
                <a:gd name="connsiteX199" fmla="*/ 95677 w 508000"/>
                <a:gd name="connsiteY199" fmla="*/ 200466 h 439659"/>
                <a:gd name="connsiteX200" fmla="*/ 100233 w 508000"/>
                <a:gd name="connsiteY200" fmla="*/ 200466 h 439659"/>
                <a:gd name="connsiteX201" fmla="*/ 100233 w 508000"/>
                <a:gd name="connsiteY201" fmla="*/ 205592 h 439659"/>
                <a:gd name="connsiteX202" fmla="*/ 100233 w 508000"/>
                <a:gd name="connsiteY202" fmla="*/ 215843 h 439659"/>
                <a:gd name="connsiteX203" fmla="*/ 100233 w 508000"/>
                <a:gd name="connsiteY203" fmla="*/ 220968 h 439659"/>
                <a:gd name="connsiteX204" fmla="*/ 95677 w 508000"/>
                <a:gd name="connsiteY204" fmla="*/ 220968 h 439659"/>
                <a:gd name="connsiteX205" fmla="*/ 91121 w 508000"/>
                <a:gd name="connsiteY205" fmla="*/ 220968 h 439659"/>
                <a:gd name="connsiteX206" fmla="*/ 91121 w 508000"/>
                <a:gd name="connsiteY206" fmla="*/ 215843 h 439659"/>
                <a:gd name="connsiteX207" fmla="*/ 91121 w 508000"/>
                <a:gd name="connsiteY207" fmla="*/ 205592 h 439659"/>
                <a:gd name="connsiteX208" fmla="*/ 91121 w 508000"/>
                <a:gd name="connsiteY208" fmla="*/ 200466 h 439659"/>
                <a:gd name="connsiteX209" fmla="*/ 61507 w 508000"/>
                <a:gd name="connsiteY209" fmla="*/ 200466 h 439659"/>
                <a:gd name="connsiteX210" fmla="*/ 68341 w 508000"/>
                <a:gd name="connsiteY210" fmla="*/ 200466 h 439659"/>
                <a:gd name="connsiteX211" fmla="*/ 68341 w 508000"/>
                <a:gd name="connsiteY211" fmla="*/ 220968 h 439659"/>
                <a:gd name="connsiteX212" fmla="*/ 61507 w 508000"/>
                <a:gd name="connsiteY212" fmla="*/ 220968 h 439659"/>
                <a:gd name="connsiteX213" fmla="*/ 29614 w 508000"/>
                <a:gd name="connsiteY213" fmla="*/ 200466 h 439659"/>
                <a:gd name="connsiteX214" fmla="*/ 35309 w 508000"/>
                <a:gd name="connsiteY214" fmla="*/ 200466 h 439659"/>
                <a:gd name="connsiteX215" fmla="*/ 41004 w 508000"/>
                <a:gd name="connsiteY215" fmla="*/ 205592 h 439659"/>
                <a:gd name="connsiteX216" fmla="*/ 41004 w 508000"/>
                <a:gd name="connsiteY216" fmla="*/ 215843 h 439659"/>
                <a:gd name="connsiteX217" fmla="*/ 35309 w 508000"/>
                <a:gd name="connsiteY217" fmla="*/ 220968 h 439659"/>
                <a:gd name="connsiteX218" fmla="*/ 29614 w 508000"/>
                <a:gd name="connsiteY218" fmla="*/ 220968 h 439659"/>
                <a:gd name="connsiteX219" fmla="*/ 29614 w 508000"/>
                <a:gd name="connsiteY219" fmla="*/ 215843 h 439659"/>
                <a:gd name="connsiteX220" fmla="*/ 35309 w 508000"/>
                <a:gd name="connsiteY220" fmla="*/ 215843 h 439659"/>
                <a:gd name="connsiteX221" fmla="*/ 35309 w 508000"/>
                <a:gd name="connsiteY221" fmla="*/ 205592 h 439659"/>
                <a:gd name="connsiteX222" fmla="*/ 29614 w 508000"/>
                <a:gd name="connsiteY222" fmla="*/ 205592 h 439659"/>
                <a:gd name="connsiteX223" fmla="*/ 29614 w 508000"/>
                <a:gd name="connsiteY223" fmla="*/ 200466 h 439659"/>
                <a:gd name="connsiteX224" fmla="*/ 446493 w 508000"/>
                <a:gd name="connsiteY224" fmla="*/ 176547 h 439659"/>
                <a:gd name="connsiteX225" fmla="*/ 446493 w 508000"/>
                <a:gd name="connsiteY225" fmla="*/ 182242 h 439659"/>
                <a:gd name="connsiteX226" fmla="*/ 440798 w 508000"/>
                <a:gd name="connsiteY226" fmla="*/ 182242 h 439659"/>
                <a:gd name="connsiteX227" fmla="*/ 446493 w 508000"/>
                <a:gd name="connsiteY227" fmla="*/ 176547 h 439659"/>
                <a:gd name="connsiteX228" fmla="*/ 68341 w 508000"/>
                <a:gd name="connsiteY228" fmla="*/ 176547 h 439659"/>
                <a:gd name="connsiteX229" fmla="*/ 68341 w 508000"/>
                <a:gd name="connsiteY229" fmla="*/ 182242 h 439659"/>
                <a:gd name="connsiteX230" fmla="*/ 61507 w 508000"/>
                <a:gd name="connsiteY230" fmla="*/ 182242 h 439659"/>
                <a:gd name="connsiteX231" fmla="*/ 68341 w 508000"/>
                <a:gd name="connsiteY231" fmla="*/ 176547 h 439659"/>
                <a:gd name="connsiteX232" fmla="*/ 435103 w 508000"/>
                <a:gd name="connsiteY232" fmla="*/ 165157 h 439659"/>
                <a:gd name="connsiteX233" fmla="*/ 440798 w 508000"/>
                <a:gd name="connsiteY233" fmla="*/ 165157 h 439659"/>
                <a:gd name="connsiteX234" fmla="*/ 440798 w 508000"/>
                <a:gd name="connsiteY234" fmla="*/ 176547 h 439659"/>
                <a:gd name="connsiteX235" fmla="*/ 440798 w 508000"/>
                <a:gd name="connsiteY235" fmla="*/ 182242 h 439659"/>
                <a:gd name="connsiteX236" fmla="*/ 435103 w 508000"/>
                <a:gd name="connsiteY236" fmla="*/ 176547 h 439659"/>
                <a:gd name="connsiteX237" fmla="*/ 435103 w 508000"/>
                <a:gd name="connsiteY237" fmla="*/ 165157 h 439659"/>
                <a:gd name="connsiteX238" fmla="*/ 473830 w 508000"/>
                <a:gd name="connsiteY238" fmla="*/ 159462 h 439659"/>
                <a:gd name="connsiteX239" fmla="*/ 476108 w 508000"/>
                <a:gd name="connsiteY239" fmla="*/ 159462 h 439659"/>
                <a:gd name="connsiteX240" fmla="*/ 476108 w 508000"/>
                <a:gd name="connsiteY240" fmla="*/ 182242 h 439659"/>
                <a:gd name="connsiteX241" fmla="*/ 473830 w 508000"/>
                <a:gd name="connsiteY241" fmla="*/ 182242 h 439659"/>
                <a:gd name="connsiteX242" fmla="*/ 440798 w 508000"/>
                <a:gd name="connsiteY242" fmla="*/ 159462 h 439659"/>
                <a:gd name="connsiteX243" fmla="*/ 446493 w 508000"/>
                <a:gd name="connsiteY243" fmla="*/ 165157 h 439659"/>
                <a:gd name="connsiteX244" fmla="*/ 440798 w 508000"/>
                <a:gd name="connsiteY244" fmla="*/ 165157 h 439659"/>
                <a:gd name="connsiteX245" fmla="*/ 440798 w 508000"/>
                <a:gd name="connsiteY245" fmla="*/ 159462 h 439659"/>
                <a:gd name="connsiteX246" fmla="*/ 407767 w 508000"/>
                <a:gd name="connsiteY246" fmla="*/ 159462 h 439659"/>
                <a:gd name="connsiteX247" fmla="*/ 412323 w 508000"/>
                <a:gd name="connsiteY247" fmla="*/ 159462 h 439659"/>
                <a:gd name="connsiteX248" fmla="*/ 412323 w 508000"/>
                <a:gd name="connsiteY248" fmla="*/ 182242 h 439659"/>
                <a:gd name="connsiteX249" fmla="*/ 407767 w 508000"/>
                <a:gd name="connsiteY249" fmla="*/ 182242 h 439659"/>
                <a:gd name="connsiteX250" fmla="*/ 378152 w 508000"/>
                <a:gd name="connsiteY250" fmla="*/ 159462 h 439659"/>
                <a:gd name="connsiteX251" fmla="*/ 380430 w 508000"/>
                <a:gd name="connsiteY251" fmla="*/ 159462 h 439659"/>
                <a:gd name="connsiteX252" fmla="*/ 380430 w 508000"/>
                <a:gd name="connsiteY252" fmla="*/ 182242 h 439659"/>
                <a:gd name="connsiteX253" fmla="*/ 378152 w 508000"/>
                <a:gd name="connsiteY253" fmla="*/ 182242 h 439659"/>
                <a:gd name="connsiteX254" fmla="*/ 123013 w 508000"/>
                <a:gd name="connsiteY254" fmla="*/ 159462 h 439659"/>
                <a:gd name="connsiteX255" fmla="*/ 129847 w 508000"/>
                <a:gd name="connsiteY255" fmla="*/ 159462 h 439659"/>
                <a:gd name="connsiteX256" fmla="*/ 129847 w 508000"/>
                <a:gd name="connsiteY256" fmla="*/ 182242 h 439659"/>
                <a:gd name="connsiteX257" fmla="*/ 123013 w 508000"/>
                <a:gd name="connsiteY257" fmla="*/ 182242 h 439659"/>
                <a:gd name="connsiteX258" fmla="*/ 95677 w 508000"/>
                <a:gd name="connsiteY258" fmla="*/ 159462 h 439659"/>
                <a:gd name="connsiteX259" fmla="*/ 97955 w 508000"/>
                <a:gd name="connsiteY259" fmla="*/ 159462 h 439659"/>
                <a:gd name="connsiteX260" fmla="*/ 97955 w 508000"/>
                <a:gd name="connsiteY260" fmla="*/ 182242 h 439659"/>
                <a:gd name="connsiteX261" fmla="*/ 95677 w 508000"/>
                <a:gd name="connsiteY261" fmla="*/ 182242 h 439659"/>
                <a:gd name="connsiteX262" fmla="*/ 61507 w 508000"/>
                <a:gd name="connsiteY262" fmla="*/ 159462 h 439659"/>
                <a:gd name="connsiteX263" fmla="*/ 68341 w 508000"/>
                <a:gd name="connsiteY263" fmla="*/ 165157 h 439659"/>
                <a:gd name="connsiteX264" fmla="*/ 61507 w 508000"/>
                <a:gd name="connsiteY264" fmla="*/ 165157 h 439659"/>
                <a:gd name="connsiteX265" fmla="*/ 61507 w 508000"/>
                <a:gd name="connsiteY265" fmla="*/ 159462 h 439659"/>
                <a:gd name="connsiteX266" fmla="*/ 29614 w 508000"/>
                <a:gd name="connsiteY266" fmla="*/ 159462 h 439659"/>
                <a:gd name="connsiteX267" fmla="*/ 34170 w 508000"/>
                <a:gd name="connsiteY267" fmla="*/ 159462 h 439659"/>
                <a:gd name="connsiteX268" fmla="*/ 34170 w 508000"/>
                <a:gd name="connsiteY268" fmla="*/ 182242 h 439659"/>
                <a:gd name="connsiteX269" fmla="*/ 29614 w 508000"/>
                <a:gd name="connsiteY269" fmla="*/ 182242 h 439659"/>
                <a:gd name="connsiteX270" fmla="*/ 466996 w 508000"/>
                <a:gd name="connsiteY270" fmla="*/ 127569 h 439659"/>
                <a:gd name="connsiteX271" fmla="*/ 472691 w 508000"/>
                <a:gd name="connsiteY271" fmla="*/ 127569 h 439659"/>
                <a:gd name="connsiteX272" fmla="*/ 478386 w 508000"/>
                <a:gd name="connsiteY272" fmla="*/ 127569 h 439659"/>
                <a:gd name="connsiteX273" fmla="*/ 478386 w 508000"/>
                <a:gd name="connsiteY273" fmla="*/ 143515 h 439659"/>
                <a:gd name="connsiteX274" fmla="*/ 472691 w 508000"/>
                <a:gd name="connsiteY274" fmla="*/ 143515 h 439659"/>
                <a:gd name="connsiteX275" fmla="*/ 466996 w 508000"/>
                <a:gd name="connsiteY275" fmla="*/ 143515 h 439659"/>
                <a:gd name="connsiteX276" fmla="*/ 466996 w 508000"/>
                <a:gd name="connsiteY276" fmla="*/ 127569 h 439659"/>
                <a:gd name="connsiteX277" fmla="*/ 435103 w 508000"/>
                <a:gd name="connsiteY277" fmla="*/ 127569 h 439659"/>
                <a:gd name="connsiteX278" fmla="*/ 440798 w 508000"/>
                <a:gd name="connsiteY278" fmla="*/ 127569 h 439659"/>
                <a:gd name="connsiteX279" fmla="*/ 440798 w 508000"/>
                <a:gd name="connsiteY279" fmla="*/ 143515 h 439659"/>
                <a:gd name="connsiteX280" fmla="*/ 435103 w 508000"/>
                <a:gd name="connsiteY280" fmla="*/ 143515 h 439659"/>
                <a:gd name="connsiteX281" fmla="*/ 435103 w 508000"/>
                <a:gd name="connsiteY281" fmla="*/ 127569 h 439659"/>
                <a:gd name="connsiteX282" fmla="*/ 412323 w 508000"/>
                <a:gd name="connsiteY282" fmla="*/ 127569 h 439659"/>
                <a:gd name="connsiteX283" fmla="*/ 416879 w 508000"/>
                <a:gd name="connsiteY283" fmla="*/ 127569 h 439659"/>
                <a:gd name="connsiteX284" fmla="*/ 416879 w 508000"/>
                <a:gd name="connsiteY284" fmla="*/ 143515 h 439659"/>
                <a:gd name="connsiteX285" fmla="*/ 412323 w 508000"/>
                <a:gd name="connsiteY285" fmla="*/ 143515 h 439659"/>
                <a:gd name="connsiteX286" fmla="*/ 373596 w 508000"/>
                <a:gd name="connsiteY286" fmla="*/ 127569 h 439659"/>
                <a:gd name="connsiteX287" fmla="*/ 379291 w 508000"/>
                <a:gd name="connsiteY287" fmla="*/ 127569 h 439659"/>
                <a:gd name="connsiteX288" fmla="*/ 384986 w 508000"/>
                <a:gd name="connsiteY288" fmla="*/ 127569 h 439659"/>
                <a:gd name="connsiteX289" fmla="*/ 384986 w 508000"/>
                <a:gd name="connsiteY289" fmla="*/ 143515 h 439659"/>
                <a:gd name="connsiteX290" fmla="*/ 379291 w 508000"/>
                <a:gd name="connsiteY290" fmla="*/ 143515 h 439659"/>
                <a:gd name="connsiteX291" fmla="*/ 373596 w 508000"/>
                <a:gd name="connsiteY291" fmla="*/ 143515 h 439659"/>
                <a:gd name="connsiteX292" fmla="*/ 373596 w 508000"/>
                <a:gd name="connsiteY292" fmla="*/ 127569 h 439659"/>
                <a:gd name="connsiteX293" fmla="*/ 91121 w 508000"/>
                <a:gd name="connsiteY293" fmla="*/ 127569 h 439659"/>
                <a:gd name="connsiteX294" fmla="*/ 95677 w 508000"/>
                <a:gd name="connsiteY294" fmla="*/ 127569 h 439659"/>
                <a:gd name="connsiteX295" fmla="*/ 100233 w 508000"/>
                <a:gd name="connsiteY295" fmla="*/ 127569 h 439659"/>
                <a:gd name="connsiteX296" fmla="*/ 100233 w 508000"/>
                <a:gd name="connsiteY296" fmla="*/ 143515 h 439659"/>
                <a:gd name="connsiteX297" fmla="*/ 95677 w 508000"/>
                <a:gd name="connsiteY297" fmla="*/ 143515 h 439659"/>
                <a:gd name="connsiteX298" fmla="*/ 91121 w 508000"/>
                <a:gd name="connsiteY298" fmla="*/ 143515 h 439659"/>
                <a:gd name="connsiteX299" fmla="*/ 91121 w 508000"/>
                <a:gd name="connsiteY299" fmla="*/ 127569 h 439659"/>
                <a:gd name="connsiteX300" fmla="*/ 35309 w 508000"/>
                <a:gd name="connsiteY300" fmla="*/ 127569 h 439659"/>
                <a:gd name="connsiteX301" fmla="*/ 41004 w 508000"/>
                <a:gd name="connsiteY301" fmla="*/ 127569 h 439659"/>
                <a:gd name="connsiteX302" fmla="*/ 41004 w 508000"/>
                <a:gd name="connsiteY302" fmla="*/ 143515 h 439659"/>
                <a:gd name="connsiteX303" fmla="*/ 35309 w 508000"/>
                <a:gd name="connsiteY303" fmla="*/ 143515 h 439659"/>
                <a:gd name="connsiteX304" fmla="*/ 407767 w 508000"/>
                <a:gd name="connsiteY304" fmla="*/ 104220 h 439659"/>
                <a:gd name="connsiteX305" fmla="*/ 412323 w 508000"/>
                <a:gd name="connsiteY305" fmla="*/ 104220 h 439659"/>
                <a:gd name="connsiteX306" fmla="*/ 412323 w 508000"/>
                <a:gd name="connsiteY306" fmla="*/ 109345 h 439659"/>
                <a:gd name="connsiteX307" fmla="*/ 407767 w 508000"/>
                <a:gd name="connsiteY307" fmla="*/ 104220 h 439659"/>
                <a:gd name="connsiteX308" fmla="*/ 123013 w 508000"/>
                <a:gd name="connsiteY308" fmla="*/ 104220 h 439659"/>
                <a:gd name="connsiteX309" fmla="*/ 128708 w 508000"/>
                <a:gd name="connsiteY309" fmla="*/ 104220 h 439659"/>
                <a:gd name="connsiteX310" fmla="*/ 128708 w 508000"/>
                <a:gd name="connsiteY310" fmla="*/ 109345 h 439659"/>
                <a:gd name="connsiteX311" fmla="*/ 123013 w 508000"/>
                <a:gd name="connsiteY311" fmla="*/ 104220 h 439659"/>
                <a:gd name="connsiteX312" fmla="*/ 29614 w 508000"/>
                <a:gd name="connsiteY312" fmla="*/ 104220 h 439659"/>
                <a:gd name="connsiteX313" fmla="*/ 35309 w 508000"/>
                <a:gd name="connsiteY313" fmla="*/ 104220 h 439659"/>
                <a:gd name="connsiteX314" fmla="*/ 35309 w 508000"/>
                <a:gd name="connsiteY314" fmla="*/ 109345 h 439659"/>
                <a:gd name="connsiteX315" fmla="*/ 29614 w 508000"/>
                <a:gd name="connsiteY315" fmla="*/ 104220 h 439659"/>
                <a:gd name="connsiteX316" fmla="*/ 466996 w 508000"/>
                <a:gd name="connsiteY316" fmla="*/ 88843 h 439659"/>
                <a:gd name="connsiteX317" fmla="*/ 472691 w 508000"/>
                <a:gd name="connsiteY317" fmla="*/ 88843 h 439659"/>
                <a:gd name="connsiteX318" fmla="*/ 478386 w 508000"/>
                <a:gd name="connsiteY318" fmla="*/ 88843 h 439659"/>
                <a:gd name="connsiteX319" fmla="*/ 478386 w 508000"/>
                <a:gd name="connsiteY319" fmla="*/ 93969 h 439659"/>
                <a:gd name="connsiteX320" fmla="*/ 478386 w 508000"/>
                <a:gd name="connsiteY320" fmla="*/ 104220 h 439659"/>
                <a:gd name="connsiteX321" fmla="*/ 472691 w 508000"/>
                <a:gd name="connsiteY321" fmla="*/ 109345 h 439659"/>
                <a:gd name="connsiteX322" fmla="*/ 466996 w 508000"/>
                <a:gd name="connsiteY322" fmla="*/ 104220 h 439659"/>
                <a:gd name="connsiteX323" fmla="*/ 466996 w 508000"/>
                <a:gd name="connsiteY323" fmla="*/ 93969 h 439659"/>
                <a:gd name="connsiteX324" fmla="*/ 466996 w 508000"/>
                <a:gd name="connsiteY324" fmla="*/ 88843 h 439659"/>
                <a:gd name="connsiteX325" fmla="*/ 439659 w 508000"/>
                <a:gd name="connsiteY325" fmla="*/ 88843 h 439659"/>
                <a:gd name="connsiteX326" fmla="*/ 446493 w 508000"/>
                <a:gd name="connsiteY326" fmla="*/ 88843 h 439659"/>
                <a:gd name="connsiteX327" fmla="*/ 446493 w 508000"/>
                <a:gd name="connsiteY327" fmla="*/ 109345 h 439659"/>
                <a:gd name="connsiteX328" fmla="*/ 439659 w 508000"/>
                <a:gd name="connsiteY328" fmla="*/ 109345 h 439659"/>
                <a:gd name="connsiteX329" fmla="*/ 412323 w 508000"/>
                <a:gd name="connsiteY329" fmla="*/ 88843 h 439659"/>
                <a:gd name="connsiteX330" fmla="*/ 416879 w 508000"/>
                <a:gd name="connsiteY330" fmla="*/ 93969 h 439659"/>
                <a:gd name="connsiteX331" fmla="*/ 416879 w 508000"/>
                <a:gd name="connsiteY331" fmla="*/ 104220 h 439659"/>
                <a:gd name="connsiteX332" fmla="*/ 412323 w 508000"/>
                <a:gd name="connsiteY332" fmla="*/ 104220 h 439659"/>
                <a:gd name="connsiteX333" fmla="*/ 412323 w 508000"/>
                <a:gd name="connsiteY333" fmla="*/ 93969 h 439659"/>
                <a:gd name="connsiteX334" fmla="*/ 412323 w 508000"/>
                <a:gd name="connsiteY334" fmla="*/ 88843 h 439659"/>
                <a:gd name="connsiteX335" fmla="*/ 407767 w 508000"/>
                <a:gd name="connsiteY335" fmla="*/ 88843 h 439659"/>
                <a:gd name="connsiteX336" fmla="*/ 412323 w 508000"/>
                <a:gd name="connsiteY336" fmla="*/ 88843 h 439659"/>
                <a:gd name="connsiteX337" fmla="*/ 407767 w 508000"/>
                <a:gd name="connsiteY337" fmla="*/ 93969 h 439659"/>
                <a:gd name="connsiteX338" fmla="*/ 407767 w 508000"/>
                <a:gd name="connsiteY338" fmla="*/ 88843 h 439659"/>
                <a:gd name="connsiteX339" fmla="*/ 373596 w 508000"/>
                <a:gd name="connsiteY339" fmla="*/ 88843 h 439659"/>
                <a:gd name="connsiteX340" fmla="*/ 379291 w 508000"/>
                <a:gd name="connsiteY340" fmla="*/ 88843 h 439659"/>
                <a:gd name="connsiteX341" fmla="*/ 384986 w 508000"/>
                <a:gd name="connsiteY341" fmla="*/ 88843 h 439659"/>
                <a:gd name="connsiteX342" fmla="*/ 384986 w 508000"/>
                <a:gd name="connsiteY342" fmla="*/ 93969 h 439659"/>
                <a:gd name="connsiteX343" fmla="*/ 384986 w 508000"/>
                <a:gd name="connsiteY343" fmla="*/ 104220 h 439659"/>
                <a:gd name="connsiteX344" fmla="*/ 379291 w 508000"/>
                <a:gd name="connsiteY344" fmla="*/ 109345 h 439659"/>
                <a:gd name="connsiteX345" fmla="*/ 373596 w 508000"/>
                <a:gd name="connsiteY345" fmla="*/ 104220 h 439659"/>
                <a:gd name="connsiteX346" fmla="*/ 373596 w 508000"/>
                <a:gd name="connsiteY346" fmla="*/ 93969 h 439659"/>
                <a:gd name="connsiteX347" fmla="*/ 373596 w 508000"/>
                <a:gd name="connsiteY347" fmla="*/ 88843 h 439659"/>
                <a:gd name="connsiteX348" fmla="*/ 345121 w 508000"/>
                <a:gd name="connsiteY348" fmla="*/ 88843 h 439659"/>
                <a:gd name="connsiteX349" fmla="*/ 345121 w 508000"/>
                <a:gd name="connsiteY349" fmla="*/ 93969 h 439659"/>
                <a:gd name="connsiteX350" fmla="*/ 345121 w 508000"/>
                <a:gd name="connsiteY350" fmla="*/ 104220 h 439659"/>
                <a:gd name="connsiteX351" fmla="*/ 350816 w 508000"/>
                <a:gd name="connsiteY351" fmla="*/ 104220 h 439659"/>
                <a:gd name="connsiteX352" fmla="*/ 345121 w 508000"/>
                <a:gd name="connsiteY352" fmla="*/ 109345 h 439659"/>
                <a:gd name="connsiteX353" fmla="*/ 339426 w 508000"/>
                <a:gd name="connsiteY353" fmla="*/ 99094 h 439659"/>
                <a:gd name="connsiteX354" fmla="*/ 339426 w 508000"/>
                <a:gd name="connsiteY354" fmla="*/ 93969 h 439659"/>
                <a:gd name="connsiteX355" fmla="*/ 345121 w 508000"/>
                <a:gd name="connsiteY355" fmla="*/ 88843 h 439659"/>
                <a:gd name="connsiteX356" fmla="*/ 345121 w 508000"/>
                <a:gd name="connsiteY356" fmla="*/ 88843 h 439659"/>
                <a:gd name="connsiteX357" fmla="*/ 350816 w 508000"/>
                <a:gd name="connsiteY357" fmla="*/ 88843 h 439659"/>
                <a:gd name="connsiteX358" fmla="*/ 350816 w 508000"/>
                <a:gd name="connsiteY358" fmla="*/ 93969 h 439659"/>
                <a:gd name="connsiteX359" fmla="*/ 345121 w 508000"/>
                <a:gd name="connsiteY359" fmla="*/ 88843 h 439659"/>
                <a:gd name="connsiteX360" fmla="*/ 128708 w 508000"/>
                <a:gd name="connsiteY360" fmla="*/ 88843 h 439659"/>
                <a:gd name="connsiteX361" fmla="*/ 134403 w 508000"/>
                <a:gd name="connsiteY361" fmla="*/ 93969 h 439659"/>
                <a:gd name="connsiteX362" fmla="*/ 134403 w 508000"/>
                <a:gd name="connsiteY362" fmla="*/ 104220 h 439659"/>
                <a:gd name="connsiteX363" fmla="*/ 128708 w 508000"/>
                <a:gd name="connsiteY363" fmla="*/ 104220 h 439659"/>
                <a:gd name="connsiteX364" fmla="*/ 128708 w 508000"/>
                <a:gd name="connsiteY364" fmla="*/ 93969 h 439659"/>
                <a:gd name="connsiteX365" fmla="*/ 128708 w 508000"/>
                <a:gd name="connsiteY365" fmla="*/ 88843 h 439659"/>
                <a:gd name="connsiteX366" fmla="*/ 123013 w 508000"/>
                <a:gd name="connsiteY366" fmla="*/ 88843 h 439659"/>
                <a:gd name="connsiteX367" fmla="*/ 128708 w 508000"/>
                <a:gd name="connsiteY367" fmla="*/ 88843 h 439659"/>
                <a:gd name="connsiteX368" fmla="*/ 123013 w 508000"/>
                <a:gd name="connsiteY368" fmla="*/ 93969 h 439659"/>
                <a:gd name="connsiteX369" fmla="*/ 123013 w 508000"/>
                <a:gd name="connsiteY369" fmla="*/ 88843 h 439659"/>
                <a:gd name="connsiteX370" fmla="*/ 91121 w 508000"/>
                <a:gd name="connsiteY370" fmla="*/ 88843 h 439659"/>
                <a:gd name="connsiteX371" fmla="*/ 95677 w 508000"/>
                <a:gd name="connsiteY371" fmla="*/ 88843 h 439659"/>
                <a:gd name="connsiteX372" fmla="*/ 100233 w 508000"/>
                <a:gd name="connsiteY372" fmla="*/ 88843 h 439659"/>
                <a:gd name="connsiteX373" fmla="*/ 100233 w 508000"/>
                <a:gd name="connsiteY373" fmla="*/ 93969 h 439659"/>
                <a:gd name="connsiteX374" fmla="*/ 100233 w 508000"/>
                <a:gd name="connsiteY374" fmla="*/ 104220 h 439659"/>
                <a:gd name="connsiteX375" fmla="*/ 95677 w 508000"/>
                <a:gd name="connsiteY375" fmla="*/ 109345 h 439659"/>
                <a:gd name="connsiteX376" fmla="*/ 91121 w 508000"/>
                <a:gd name="connsiteY376" fmla="*/ 104220 h 439659"/>
                <a:gd name="connsiteX377" fmla="*/ 91121 w 508000"/>
                <a:gd name="connsiteY377" fmla="*/ 93969 h 439659"/>
                <a:gd name="connsiteX378" fmla="*/ 91121 w 508000"/>
                <a:gd name="connsiteY378" fmla="*/ 88843 h 439659"/>
                <a:gd name="connsiteX379" fmla="*/ 61507 w 508000"/>
                <a:gd name="connsiteY379" fmla="*/ 88843 h 439659"/>
                <a:gd name="connsiteX380" fmla="*/ 68341 w 508000"/>
                <a:gd name="connsiteY380" fmla="*/ 88843 h 439659"/>
                <a:gd name="connsiteX381" fmla="*/ 68341 w 508000"/>
                <a:gd name="connsiteY381" fmla="*/ 109345 h 439659"/>
                <a:gd name="connsiteX382" fmla="*/ 61507 w 508000"/>
                <a:gd name="connsiteY382" fmla="*/ 109345 h 439659"/>
                <a:gd name="connsiteX383" fmla="*/ 35309 w 508000"/>
                <a:gd name="connsiteY383" fmla="*/ 88843 h 439659"/>
                <a:gd name="connsiteX384" fmla="*/ 41004 w 508000"/>
                <a:gd name="connsiteY384" fmla="*/ 93969 h 439659"/>
                <a:gd name="connsiteX385" fmla="*/ 41004 w 508000"/>
                <a:gd name="connsiteY385" fmla="*/ 104220 h 439659"/>
                <a:gd name="connsiteX386" fmla="*/ 35309 w 508000"/>
                <a:gd name="connsiteY386" fmla="*/ 104220 h 439659"/>
                <a:gd name="connsiteX387" fmla="*/ 35309 w 508000"/>
                <a:gd name="connsiteY387" fmla="*/ 93969 h 439659"/>
                <a:gd name="connsiteX388" fmla="*/ 35309 w 508000"/>
                <a:gd name="connsiteY388" fmla="*/ 88843 h 439659"/>
                <a:gd name="connsiteX389" fmla="*/ 29614 w 508000"/>
                <a:gd name="connsiteY389" fmla="*/ 88843 h 439659"/>
                <a:gd name="connsiteX390" fmla="*/ 35309 w 508000"/>
                <a:gd name="connsiteY390" fmla="*/ 88843 h 439659"/>
                <a:gd name="connsiteX391" fmla="*/ 29614 w 508000"/>
                <a:gd name="connsiteY391" fmla="*/ 93969 h 439659"/>
                <a:gd name="connsiteX392" fmla="*/ 29614 w 508000"/>
                <a:gd name="connsiteY392" fmla="*/ 88843 h 439659"/>
                <a:gd name="connsiteX393" fmla="*/ 440798 w 508000"/>
                <a:gd name="connsiteY393" fmla="*/ 65494 h 439659"/>
                <a:gd name="connsiteX394" fmla="*/ 446493 w 508000"/>
                <a:gd name="connsiteY394" fmla="*/ 65494 h 439659"/>
                <a:gd name="connsiteX395" fmla="*/ 440798 w 508000"/>
                <a:gd name="connsiteY395" fmla="*/ 70619 h 439659"/>
                <a:gd name="connsiteX396" fmla="*/ 440798 w 508000"/>
                <a:gd name="connsiteY396" fmla="*/ 65494 h 439659"/>
                <a:gd name="connsiteX397" fmla="*/ 312090 w 508000"/>
                <a:gd name="connsiteY397" fmla="*/ 65494 h 439659"/>
                <a:gd name="connsiteX398" fmla="*/ 317785 w 508000"/>
                <a:gd name="connsiteY398" fmla="*/ 65494 h 439659"/>
                <a:gd name="connsiteX399" fmla="*/ 317785 w 508000"/>
                <a:gd name="connsiteY399" fmla="*/ 70619 h 439659"/>
                <a:gd name="connsiteX400" fmla="*/ 312090 w 508000"/>
                <a:gd name="connsiteY400" fmla="*/ 65494 h 439659"/>
                <a:gd name="connsiteX401" fmla="*/ 61507 w 508000"/>
                <a:gd name="connsiteY401" fmla="*/ 65494 h 439659"/>
                <a:gd name="connsiteX402" fmla="*/ 68341 w 508000"/>
                <a:gd name="connsiteY402" fmla="*/ 65494 h 439659"/>
                <a:gd name="connsiteX403" fmla="*/ 61507 w 508000"/>
                <a:gd name="connsiteY403" fmla="*/ 70619 h 439659"/>
                <a:gd name="connsiteX404" fmla="*/ 61507 w 508000"/>
                <a:gd name="connsiteY404" fmla="*/ 65494 h 439659"/>
                <a:gd name="connsiteX405" fmla="*/ 251234 w 508000"/>
                <a:gd name="connsiteY405" fmla="*/ 59229 h 439659"/>
                <a:gd name="connsiteX406" fmla="*/ 350816 w 508000"/>
                <a:gd name="connsiteY406" fmla="*/ 159462 h 439659"/>
                <a:gd name="connsiteX407" fmla="*/ 251234 w 508000"/>
                <a:gd name="connsiteY407" fmla="*/ 259695 h 439659"/>
                <a:gd name="connsiteX408" fmla="*/ 157184 w 508000"/>
                <a:gd name="connsiteY408" fmla="*/ 159462 h 439659"/>
                <a:gd name="connsiteX409" fmla="*/ 251234 w 508000"/>
                <a:gd name="connsiteY409" fmla="*/ 159462 h 439659"/>
                <a:gd name="connsiteX410" fmla="*/ 251234 w 508000"/>
                <a:gd name="connsiteY410" fmla="*/ 59229 h 439659"/>
                <a:gd name="connsiteX411" fmla="*/ 473830 w 508000"/>
                <a:gd name="connsiteY411" fmla="*/ 50117 h 439659"/>
                <a:gd name="connsiteX412" fmla="*/ 476108 w 508000"/>
                <a:gd name="connsiteY412" fmla="*/ 50117 h 439659"/>
                <a:gd name="connsiteX413" fmla="*/ 476108 w 508000"/>
                <a:gd name="connsiteY413" fmla="*/ 70619 h 439659"/>
                <a:gd name="connsiteX414" fmla="*/ 473830 w 508000"/>
                <a:gd name="connsiteY414" fmla="*/ 70619 h 439659"/>
                <a:gd name="connsiteX415" fmla="*/ 440798 w 508000"/>
                <a:gd name="connsiteY415" fmla="*/ 50117 h 439659"/>
                <a:gd name="connsiteX416" fmla="*/ 440798 w 508000"/>
                <a:gd name="connsiteY416" fmla="*/ 55243 h 439659"/>
                <a:gd name="connsiteX417" fmla="*/ 440798 w 508000"/>
                <a:gd name="connsiteY417" fmla="*/ 65494 h 439659"/>
                <a:gd name="connsiteX418" fmla="*/ 435103 w 508000"/>
                <a:gd name="connsiteY418" fmla="*/ 65494 h 439659"/>
                <a:gd name="connsiteX419" fmla="*/ 435103 w 508000"/>
                <a:gd name="connsiteY419" fmla="*/ 55243 h 439659"/>
                <a:gd name="connsiteX420" fmla="*/ 440798 w 508000"/>
                <a:gd name="connsiteY420" fmla="*/ 50117 h 439659"/>
                <a:gd name="connsiteX421" fmla="*/ 440798 w 508000"/>
                <a:gd name="connsiteY421" fmla="*/ 50117 h 439659"/>
                <a:gd name="connsiteX422" fmla="*/ 446493 w 508000"/>
                <a:gd name="connsiteY422" fmla="*/ 50117 h 439659"/>
                <a:gd name="connsiteX423" fmla="*/ 446493 w 508000"/>
                <a:gd name="connsiteY423" fmla="*/ 55243 h 439659"/>
                <a:gd name="connsiteX424" fmla="*/ 440798 w 508000"/>
                <a:gd name="connsiteY424" fmla="*/ 50117 h 439659"/>
                <a:gd name="connsiteX425" fmla="*/ 407767 w 508000"/>
                <a:gd name="connsiteY425" fmla="*/ 50117 h 439659"/>
                <a:gd name="connsiteX426" fmla="*/ 412323 w 508000"/>
                <a:gd name="connsiteY426" fmla="*/ 50117 h 439659"/>
                <a:gd name="connsiteX427" fmla="*/ 412323 w 508000"/>
                <a:gd name="connsiteY427" fmla="*/ 70619 h 439659"/>
                <a:gd name="connsiteX428" fmla="*/ 407767 w 508000"/>
                <a:gd name="connsiteY428" fmla="*/ 70619 h 439659"/>
                <a:gd name="connsiteX429" fmla="*/ 378152 w 508000"/>
                <a:gd name="connsiteY429" fmla="*/ 50117 h 439659"/>
                <a:gd name="connsiteX430" fmla="*/ 380430 w 508000"/>
                <a:gd name="connsiteY430" fmla="*/ 50117 h 439659"/>
                <a:gd name="connsiteX431" fmla="*/ 380430 w 508000"/>
                <a:gd name="connsiteY431" fmla="*/ 70619 h 439659"/>
                <a:gd name="connsiteX432" fmla="*/ 378152 w 508000"/>
                <a:gd name="connsiteY432" fmla="*/ 70619 h 439659"/>
                <a:gd name="connsiteX433" fmla="*/ 346260 w 508000"/>
                <a:gd name="connsiteY433" fmla="*/ 50117 h 439659"/>
                <a:gd name="connsiteX434" fmla="*/ 350816 w 508000"/>
                <a:gd name="connsiteY434" fmla="*/ 50117 h 439659"/>
                <a:gd name="connsiteX435" fmla="*/ 350816 w 508000"/>
                <a:gd name="connsiteY435" fmla="*/ 70619 h 439659"/>
                <a:gd name="connsiteX436" fmla="*/ 346260 w 508000"/>
                <a:gd name="connsiteY436" fmla="*/ 70619 h 439659"/>
                <a:gd name="connsiteX437" fmla="*/ 317785 w 508000"/>
                <a:gd name="connsiteY437" fmla="*/ 50117 h 439659"/>
                <a:gd name="connsiteX438" fmla="*/ 323480 w 508000"/>
                <a:gd name="connsiteY438" fmla="*/ 55243 h 439659"/>
                <a:gd name="connsiteX439" fmla="*/ 323480 w 508000"/>
                <a:gd name="connsiteY439" fmla="*/ 65494 h 439659"/>
                <a:gd name="connsiteX440" fmla="*/ 317785 w 508000"/>
                <a:gd name="connsiteY440" fmla="*/ 65494 h 439659"/>
                <a:gd name="connsiteX441" fmla="*/ 317785 w 508000"/>
                <a:gd name="connsiteY441" fmla="*/ 55243 h 439659"/>
                <a:gd name="connsiteX442" fmla="*/ 317785 w 508000"/>
                <a:gd name="connsiteY442" fmla="*/ 50117 h 439659"/>
                <a:gd name="connsiteX443" fmla="*/ 312090 w 508000"/>
                <a:gd name="connsiteY443" fmla="*/ 50117 h 439659"/>
                <a:gd name="connsiteX444" fmla="*/ 317785 w 508000"/>
                <a:gd name="connsiteY444" fmla="*/ 50117 h 439659"/>
                <a:gd name="connsiteX445" fmla="*/ 312090 w 508000"/>
                <a:gd name="connsiteY445" fmla="*/ 55243 h 439659"/>
                <a:gd name="connsiteX446" fmla="*/ 312090 w 508000"/>
                <a:gd name="connsiteY446" fmla="*/ 50117 h 439659"/>
                <a:gd name="connsiteX447" fmla="*/ 157184 w 508000"/>
                <a:gd name="connsiteY447" fmla="*/ 50117 h 439659"/>
                <a:gd name="connsiteX448" fmla="*/ 161740 w 508000"/>
                <a:gd name="connsiteY448" fmla="*/ 50117 h 439659"/>
                <a:gd name="connsiteX449" fmla="*/ 161740 w 508000"/>
                <a:gd name="connsiteY449" fmla="*/ 70619 h 439659"/>
                <a:gd name="connsiteX450" fmla="*/ 157184 w 508000"/>
                <a:gd name="connsiteY450" fmla="*/ 70619 h 439659"/>
                <a:gd name="connsiteX451" fmla="*/ 123013 w 508000"/>
                <a:gd name="connsiteY451" fmla="*/ 50117 h 439659"/>
                <a:gd name="connsiteX452" fmla="*/ 129847 w 508000"/>
                <a:gd name="connsiteY452" fmla="*/ 50117 h 439659"/>
                <a:gd name="connsiteX453" fmla="*/ 129847 w 508000"/>
                <a:gd name="connsiteY453" fmla="*/ 70619 h 439659"/>
                <a:gd name="connsiteX454" fmla="*/ 123013 w 508000"/>
                <a:gd name="connsiteY454" fmla="*/ 70619 h 439659"/>
                <a:gd name="connsiteX455" fmla="*/ 95677 w 508000"/>
                <a:gd name="connsiteY455" fmla="*/ 50117 h 439659"/>
                <a:gd name="connsiteX456" fmla="*/ 97955 w 508000"/>
                <a:gd name="connsiteY456" fmla="*/ 50117 h 439659"/>
                <a:gd name="connsiteX457" fmla="*/ 97955 w 508000"/>
                <a:gd name="connsiteY457" fmla="*/ 70619 h 439659"/>
                <a:gd name="connsiteX458" fmla="*/ 95677 w 508000"/>
                <a:gd name="connsiteY458" fmla="*/ 70619 h 439659"/>
                <a:gd name="connsiteX459" fmla="*/ 61507 w 508000"/>
                <a:gd name="connsiteY459" fmla="*/ 50117 h 439659"/>
                <a:gd name="connsiteX460" fmla="*/ 68341 w 508000"/>
                <a:gd name="connsiteY460" fmla="*/ 50117 h 439659"/>
                <a:gd name="connsiteX461" fmla="*/ 68341 w 508000"/>
                <a:gd name="connsiteY461" fmla="*/ 55243 h 439659"/>
                <a:gd name="connsiteX462" fmla="*/ 61507 w 508000"/>
                <a:gd name="connsiteY462" fmla="*/ 50117 h 439659"/>
                <a:gd name="connsiteX463" fmla="*/ 29614 w 508000"/>
                <a:gd name="connsiteY463" fmla="*/ 50117 h 439659"/>
                <a:gd name="connsiteX464" fmla="*/ 34170 w 508000"/>
                <a:gd name="connsiteY464" fmla="*/ 50117 h 439659"/>
                <a:gd name="connsiteX465" fmla="*/ 34170 w 508000"/>
                <a:gd name="connsiteY465" fmla="*/ 70619 h 439659"/>
                <a:gd name="connsiteX466" fmla="*/ 29614 w 508000"/>
                <a:gd name="connsiteY466" fmla="*/ 70619 h 439659"/>
                <a:gd name="connsiteX467" fmla="*/ 234637 w 508000"/>
                <a:gd name="connsiteY467" fmla="*/ 43282 h 439659"/>
                <a:gd name="connsiteX468" fmla="*/ 234637 w 508000"/>
                <a:gd name="connsiteY468" fmla="*/ 143515 h 439659"/>
                <a:gd name="connsiteX469" fmla="*/ 138960 w 508000"/>
                <a:gd name="connsiteY469" fmla="*/ 143515 h 439659"/>
                <a:gd name="connsiteX470" fmla="*/ 234637 w 508000"/>
                <a:gd name="connsiteY470" fmla="*/ 43282 h 439659"/>
                <a:gd name="connsiteX471" fmla="*/ 312615 w 508000"/>
                <a:gd name="connsiteY471" fmla="*/ 27826 h 439659"/>
                <a:gd name="connsiteX472" fmla="*/ 318198 w 508000"/>
                <a:gd name="connsiteY472" fmla="*/ 27826 h 439659"/>
                <a:gd name="connsiteX473" fmla="*/ 318198 w 508000"/>
                <a:gd name="connsiteY473" fmla="*/ 33392 h 439659"/>
                <a:gd name="connsiteX474" fmla="*/ 312615 w 508000"/>
                <a:gd name="connsiteY474" fmla="*/ 33392 h 439659"/>
                <a:gd name="connsiteX475" fmla="*/ 312615 w 508000"/>
                <a:gd name="connsiteY475" fmla="*/ 27826 h 439659"/>
                <a:gd name="connsiteX476" fmla="*/ 251209 w 508000"/>
                <a:gd name="connsiteY476" fmla="*/ 27826 h 439659"/>
                <a:gd name="connsiteX477" fmla="*/ 256791 w 508000"/>
                <a:gd name="connsiteY477" fmla="*/ 27826 h 439659"/>
                <a:gd name="connsiteX478" fmla="*/ 256791 w 508000"/>
                <a:gd name="connsiteY478" fmla="*/ 33392 h 439659"/>
                <a:gd name="connsiteX479" fmla="*/ 251209 w 508000"/>
                <a:gd name="connsiteY479" fmla="*/ 33392 h 439659"/>
                <a:gd name="connsiteX480" fmla="*/ 251209 w 508000"/>
                <a:gd name="connsiteY480" fmla="*/ 27826 h 439659"/>
                <a:gd name="connsiteX481" fmla="*/ 156308 w 508000"/>
                <a:gd name="connsiteY481" fmla="*/ 27826 h 439659"/>
                <a:gd name="connsiteX482" fmla="*/ 161890 w 508000"/>
                <a:gd name="connsiteY482" fmla="*/ 27826 h 439659"/>
                <a:gd name="connsiteX483" fmla="*/ 161890 w 508000"/>
                <a:gd name="connsiteY483" fmla="*/ 33392 h 439659"/>
                <a:gd name="connsiteX484" fmla="*/ 156308 w 508000"/>
                <a:gd name="connsiteY484" fmla="*/ 33392 h 439659"/>
                <a:gd name="connsiteX485" fmla="*/ 156308 w 508000"/>
                <a:gd name="connsiteY485" fmla="*/ 27826 h 439659"/>
                <a:gd name="connsiteX486" fmla="*/ 61407 w 508000"/>
                <a:gd name="connsiteY486" fmla="*/ 27826 h 439659"/>
                <a:gd name="connsiteX487" fmla="*/ 66989 w 508000"/>
                <a:gd name="connsiteY487" fmla="*/ 27826 h 439659"/>
                <a:gd name="connsiteX488" fmla="*/ 66989 w 508000"/>
                <a:gd name="connsiteY488" fmla="*/ 33392 h 439659"/>
                <a:gd name="connsiteX489" fmla="*/ 61407 w 508000"/>
                <a:gd name="connsiteY489" fmla="*/ 33392 h 439659"/>
                <a:gd name="connsiteX490" fmla="*/ 61407 w 508000"/>
                <a:gd name="connsiteY490" fmla="*/ 27826 h 439659"/>
                <a:gd name="connsiteX491" fmla="*/ 39077 w 508000"/>
                <a:gd name="connsiteY491" fmla="*/ 16696 h 439659"/>
                <a:gd name="connsiteX492" fmla="*/ 39077 w 508000"/>
                <a:gd name="connsiteY492" fmla="*/ 27826 h 439659"/>
                <a:gd name="connsiteX493" fmla="*/ 33494 w 508000"/>
                <a:gd name="connsiteY493" fmla="*/ 33392 h 439659"/>
                <a:gd name="connsiteX494" fmla="*/ 27912 w 508000"/>
                <a:gd name="connsiteY494" fmla="*/ 33392 h 439659"/>
                <a:gd name="connsiteX495" fmla="*/ 27912 w 508000"/>
                <a:gd name="connsiteY495" fmla="*/ 27826 h 439659"/>
                <a:gd name="connsiteX496" fmla="*/ 33494 w 508000"/>
                <a:gd name="connsiteY496" fmla="*/ 27826 h 439659"/>
                <a:gd name="connsiteX497" fmla="*/ 33494 w 508000"/>
                <a:gd name="connsiteY497" fmla="*/ 22261 h 439659"/>
                <a:gd name="connsiteX498" fmla="*/ 27912 w 508000"/>
                <a:gd name="connsiteY498" fmla="*/ 22261 h 439659"/>
                <a:gd name="connsiteX499" fmla="*/ 16747 w 508000"/>
                <a:gd name="connsiteY499" fmla="*/ 44523 h 439659"/>
                <a:gd name="connsiteX500" fmla="*/ 16747 w 508000"/>
                <a:gd name="connsiteY500" fmla="*/ 267135 h 439659"/>
                <a:gd name="connsiteX501" fmla="*/ 27912 w 508000"/>
                <a:gd name="connsiteY501" fmla="*/ 289396 h 439659"/>
                <a:gd name="connsiteX502" fmla="*/ 27912 w 508000"/>
                <a:gd name="connsiteY502" fmla="*/ 278265 h 439659"/>
                <a:gd name="connsiteX503" fmla="*/ 33494 w 508000"/>
                <a:gd name="connsiteY503" fmla="*/ 278265 h 439659"/>
                <a:gd name="connsiteX504" fmla="*/ 33494 w 508000"/>
                <a:gd name="connsiteY504" fmla="*/ 289396 h 439659"/>
                <a:gd name="connsiteX505" fmla="*/ 44659 w 508000"/>
                <a:gd name="connsiteY505" fmla="*/ 294961 h 439659"/>
                <a:gd name="connsiteX506" fmla="*/ 61407 w 508000"/>
                <a:gd name="connsiteY506" fmla="*/ 294961 h 439659"/>
                <a:gd name="connsiteX507" fmla="*/ 66989 w 508000"/>
                <a:gd name="connsiteY507" fmla="*/ 294961 h 439659"/>
                <a:gd name="connsiteX508" fmla="*/ 94901 w 508000"/>
                <a:gd name="connsiteY508" fmla="*/ 294961 h 439659"/>
                <a:gd name="connsiteX509" fmla="*/ 122813 w 508000"/>
                <a:gd name="connsiteY509" fmla="*/ 294961 h 439659"/>
                <a:gd name="connsiteX510" fmla="*/ 122813 w 508000"/>
                <a:gd name="connsiteY510" fmla="*/ 278265 h 439659"/>
                <a:gd name="connsiteX511" fmla="*/ 128396 w 508000"/>
                <a:gd name="connsiteY511" fmla="*/ 278265 h 439659"/>
                <a:gd name="connsiteX512" fmla="*/ 128396 w 508000"/>
                <a:gd name="connsiteY512" fmla="*/ 294961 h 439659"/>
                <a:gd name="connsiteX513" fmla="*/ 156308 w 508000"/>
                <a:gd name="connsiteY513" fmla="*/ 294961 h 439659"/>
                <a:gd name="connsiteX514" fmla="*/ 156308 w 508000"/>
                <a:gd name="connsiteY514" fmla="*/ 278265 h 439659"/>
                <a:gd name="connsiteX515" fmla="*/ 161890 w 508000"/>
                <a:gd name="connsiteY515" fmla="*/ 278265 h 439659"/>
                <a:gd name="connsiteX516" fmla="*/ 161890 w 508000"/>
                <a:gd name="connsiteY516" fmla="*/ 294961 h 439659"/>
                <a:gd name="connsiteX517" fmla="*/ 184220 w 508000"/>
                <a:gd name="connsiteY517" fmla="*/ 294961 h 439659"/>
                <a:gd name="connsiteX518" fmla="*/ 184220 w 508000"/>
                <a:gd name="connsiteY518" fmla="*/ 283831 h 439659"/>
                <a:gd name="connsiteX519" fmla="*/ 184220 w 508000"/>
                <a:gd name="connsiteY519" fmla="*/ 278265 h 439659"/>
                <a:gd name="connsiteX520" fmla="*/ 189802 w 508000"/>
                <a:gd name="connsiteY520" fmla="*/ 278265 h 439659"/>
                <a:gd name="connsiteX521" fmla="*/ 195385 w 508000"/>
                <a:gd name="connsiteY521" fmla="*/ 278265 h 439659"/>
                <a:gd name="connsiteX522" fmla="*/ 195385 w 508000"/>
                <a:gd name="connsiteY522" fmla="*/ 283831 h 439659"/>
                <a:gd name="connsiteX523" fmla="*/ 195385 w 508000"/>
                <a:gd name="connsiteY523" fmla="*/ 294961 h 439659"/>
                <a:gd name="connsiteX524" fmla="*/ 217714 w 508000"/>
                <a:gd name="connsiteY524" fmla="*/ 294961 h 439659"/>
                <a:gd name="connsiteX525" fmla="*/ 217714 w 508000"/>
                <a:gd name="connsiteY525" fmla="*/ 278265 h 439659"/>
                <a:gd name="connsiteX526" fmla="*/ 223297 w 508000"/>
                <a:gd name="connsiteY526" fmla="*/ 278265 h 439659"/>
                <a:gd name="connsiteX527" fmla="*/ 223297 w 508000"/>
                <a:gd name="connsiteY527" fmla="*/ 294961 h 439659"/>
                <a:gd name="connsiteX528" fmla="*/ 251209 w 508000"/>
                <a:gd name="connsiteY528" fmla="*/ 294961 h 439659"/>
                <a:gd name="connsiteX529" fmla="*/ 251209 w 508000"/>
                <a:gd name="connsiteY529" fmla="*/ 278265 h 439659"/>
                <a:gd name="connsiteX530" fmla="*/ 256791 w 508000"/>
                <a:gd name="connsiteY530" fmla="*/ 278265 h 439659"/>
                <a:gd name="connsiteX531" fmla="*/ 256791 w 508000"/>
                <a:gd name="connsiteY531" fmla="*/ 294961 h 439659"/>
                <a:gd name="connsiteX532" fmla="*/ 284703 w 508000"/>
                <a:gd name="connsiteY532" fmla="*/ 294961 h 439659"/>
                <a:gd name="connsiteX533" fmla="*/ 312615 w 508000"/>
                <a:gd name="connsiteY533" fmla="*/ 294961 h 439659"/>
                <a:gd name="connsiteX534" fmla="*/ 318198 w 508000"/>
                <a:gd name="connsiteY534" fmla="*/ 294961 h 439659"/>
                <a:gd name="connsiteX535" fmla="*/ 318198 w 508000"/>
                <a:gd name="connsiteY535" fmla="*/ 283831 h 439659"/>
                <a:gd name="connsiteX536" fmla="*/ 318198 w 508000"/>
                <a:gd name="connsiteY536" fmla="*/ 278265 h 439659"/>
                <a:gd name="connsiteX537" fmla="*/ 323780 w 508000"/>
                <a:gd name="connsiteY537" fmla="*/ 283831 h 439659"/>
                <a:gd name="connsiteX538" fmla="*/ 323780 w 508000"/>
                <a:gd name="connsiteY538" fmla="*/ 294961 h 439659"/>
                <a:gd name="connsiteX539" fmla="*/ 329973 w 508000"/>
                <a:gd name="connsiteY539" fmla="*/ 294961 h 439659"/>
                <a:gd name="connsiteX540" fmla="*/ 346110 w 508000"/>
                <a:gd name="connsiteY540" fmla="*/ 294961 h 439659"/>
                <a:gd name="connsiteX541" fmla="*/ 346110 w 508000"/>
                <a:gd name="connsiteY541" fmla="*/ 278265 h 439659"/>
                <a:gd name="connsiteX542" fmla="*/ 351692 w 508000"/>
                <a:gd name="connsiteY542" fmla="*/ 278265 h 439659"/>
                <a:gd name="connsiteX543" fmla="*/ 351692 w 508000"/>
                <a:gd name="connsiteY543" fmla="*/ 294961 h 439659"/>
                <a:gd name="connsiteX544" fmla="*/ 379604 w 508000"/>
                <a:gd name="connsiteY544" fmla="*/ 294961 h 439659"/>
                <a:gd name="connsiteX545" fmla="*/ 407517 w 508000"/>
                <a:gd name="connsiteY545" fmla="*/ 294961 h 439659"/>
                <a:gd name="connsiteX546" fmla="*/ 407517 w 508000"/>
                <a:gd name="connsiteY546" fmla="*/ 278265 h 439659"/>
                <a:gd name="connsiteX547" fmla="*/ 413099 w 508000"/>
                <a:gd name="connsiteY547" fmla="*/ 278265 h 439659"/>
                <a:gd name="connsiteX548" fmla="*/ 413099 w 508000"/>
                <a:gd name="connsiteY548" fmla="*/ 294961 h 439659"/>
                <a:gd name="connsiteX549" fmla="*/ 424874 w 508000"/>
                <a:gd name="connsiteY549" fmla="*/ 294961 h 439659"/>
                <a:gd name="connsiteX550" fmla="*/ 435429 w 508000"/>
                <a:gd name="connsiteY550" fmla="*/ 294961 h 439659"/>
                <a:gd name="connsiteX551" fmla="*/ 435429 w 508000"/>
                <a:gd name="connsiteY551" fmla="*/ 283831 h 439659"/>
                <a:gd name="connsiteX552" fmla="*/ 441011 w 508000"/>
                <a:gd name="connsiteY552" fmla="*/ 278265 h 439659"/>
                <a:gd name="connsiteX553" fmla="*/ 441011 w 508000"/>
                <a:gd name="connsiteY553" fmla="*/ 283831 h 439659"/>
                <a:gd name="connsiteX554" fmla="*/ 441011 w 508000"/>
                <a:gd name="connsiteY554" fmla="*/ 294961 h 439659"/>
                <a:gd name="connsiteX555" fmla="*/ 446593 w 508000"/>
                <a:gd name="connsiteY555" fmla="*/ 294961 h 439659"/>
                <a:gd name="connsiteX556" fmla="*/ 463341 w 508000"/>
                <a:gd name="connsiteY556" fmla="*/ 294961 h 439659"/>
                <a:gd name="connsiteX557" fmla="*/ 474506 w 508000"/>
                <a:gd name="connsiteY557" fmla="*/ 289396 h 439659"/>
                <a:gd name="connsiteX558" fmla="*/ 485670 w 508000"/>
                <a:gd name="connsiteY558" fmla="*/ 267135 h 439659"/>
                <a:gd name="connsiteX559" fmla="*/ 485670 w 508000"/>
                <a:gd name="connsiteY559" fmla="*/ 44523 h 439659"/>
                <a:gd name="connsiteX560" fmla="*/ 480088 w 508000"/>
                <a:gd name="connsiteY560" fmla="*/ 22261 h 439659"/>
                <a:gd name="connsiteX561" fmla="*/ 480088 w 508000"/>
                <a:gd name="connsiteY561" fmla="*/ 27826 h 439659"/>
                <a:gd name="connsiteX562" fmla="*/ 480088 w 508000"/>
                <a:gd name="connsiteY562" fmla="*/ 33392 h 439659"/>
                <a:gd name="connsiteX563" fmla="*/ 474506 w 508000"/>
                <a:gd name="connsiteY563" fmla="*/ 33392 h 439659"/>
                <a:gd name="connsiteX564" fmla="*/ 468923 w 508000"/>
                <a:gd name="connsiteY564" fmla="*/ 33392 h 439659"/>
                <a:gd name="connsiteX565" fmla="*/ 468923 w 508000"/>
                <a:gd name="connsiteY565" fmla="*/ 27826 h 439659"/>
                <a:gd name="connsiteX566" fmla="*/ 468923 w 508000"/>
                <a:gd name="connsiteY566" fmla="*/ 16696 h 439659"/>
                <a:gd name="connsiteX567" fmla="*/ 463341 w 508000"/>
                <a:gd name="connsiteY567" fmla="*/ 16696 h 439659"/>
                <a:gd name="connsiteX568" fmla="*/ 446593 w 508000"/>
                <a:gd name="connsiteY568" fmla="*/ 16696 h 439659"/>
                <a:gd name="connsiteX569" fmla="*/ 441011 w 508000"/>
                <a:gd name="connsiteY569" fmla="*/ 16696 h 439659"/>
                <a:gd name="connsiteX570" fmla="*/ 441011 w 508000"/>
                <a:gd name="connsiteY570" fmla="*/ 27826 h 439659"/>
                <a:gd name="connsiteX571" fmla="*/ 446593 w 508000"/>
                <a:gd name="connsiteY571" fmla="*/ 27826 h 439659"/>
                <a:gd name="connsiteX572" fmla="*/ 446593 w 508000"/>
                <a:gd name="connsiteY572" fmla="*/ 33392 h 439659"/>
                <a:gd name="connsiteX573" fmla="*/ 441011 w 508000"/>
                <a:gd name="connsiteY573" fmla="*/ 33392 h 439659"/>
                <a:gd name="connsiteX574" fmla="*/ 435429 w 508000"/>
                <a:gd name="connsiteY574" fmla="*/ 27826 h 439659"/>
                <a:gd name="connsiteX575" fmla="*/ 435429 w 508000"/>
                <a:gd name="connsiteY575" fmla="*/ 16696 h 439659"/>
                <a:gd name="connsiteX576" fmla="*/ 418681 w 508000"/>
                <a:gd name="connsiteY576" fmla="*/ 16696 h 439659"/>
                <a:gd name="connsiteX577" fmla="*/ 418681 w 508000"/>
                <a:gd name="connsiteY577" fmla="*/ 27826 h 439659"/>
                <a:gd name="connsiteX578" fmla="*/ 413099 w 508000"/>
                <a:gd name="connsiteY578" fmla="*/ 33392 h 439659"/>
                <a:gd name="connsiteX579" fmla="*/ 407517 w 508000"/>
                <a:gd name="connsiteY579" fmla="*/ 33392 h 439659"/>
                <a:gd name="connsiteX580" fmla="*/ 407517 w 508000"/>
                <a:gd name="connsiteY580" fmla="*/ 27826 h 439659"/>
                <a:gd name="connsiteX581" fmla="*/ 413099 w 508000"/>
                <a:gd name="connsiteY581" fmla="*/ 27826 h 439659"/>
                <a:gd name="connsiteX582" fmla="*/ 413099 w 508000"/>
                <a:gd name="connsiteY582" fmla="*/ 16696 h 439659"/>
                <a:gd name="connsiteX583" fmla="*/ 407517 w 508000"/>
                <a:gd name="connsiteY583" fmla="*/ 16696 h 439659"/>
                <a:gd name="connsiteX584" fmla="*/ 385187 w 508000"/>
                <a:gd name="connsiteY584" fmla="*/ 16696 h 439659"/>
                <a:gd name="connsiteX585" fmla="*/ 385187 w 508000"/>
                <a:gd name="connsiteY585" fmla="*/ 27826 h 439659"/>
                <a:gd name="connsiteX586" fmla="*/ 385187 w 508000"/>
                <a:gd name="connsiteY586" fmla="*/ 33392 h 439659"/>
                <a:gd name="connsiteX587" fmla="*/ 379604 w 508000"/>
                <a:gd name="connsiteY587" fmla="*/ 33392 h 439659"/>
                <a:gd name="connsiteX588" fmla="*/ 374022 w 508000"/>
                <a:gd name="connsiteY588" fmla="*/ 33392 h 439659"/>
                <a:gd name="connsiteX589" fmla="*/ 374022 w 508000"/>
                <a:gd name="connsiteY589" fmla="*/ 27826 h 439659"/>
                <a:gd name="connsiteX590" fmla="*/ 374022 w 508000"/>
                <a:gd name="connsiteY590" fmla="*/ 16696 h 439659"/>
                <a:gd name="connsiteX591" fmla="*/ 351692 w 508000"/>
                <a:gd name="connsiteY591" fmla="*/ 16696 h 439659"/>
                <a:gd name="connsiteX592" fmla="*/ 346110 w 508000"/>
                <a:gd name="connsiteY592" fmla="*/ 16696 h 439659"/>
                <a:gd name="connsiteX593" fmla="*/ 346110 w 508000"/>
                <a:gd name="connsiteY593" fmla="*/ 27826 h 439659"/>
                <a:gd name="connsiteX594" fmla="*/ 351692 w 508000"/>
                <a:gd name="connsiteY594" fmla="*/ 27826 h 439659"/>
                <a:gd name="connsiteX595" fmla="*/ 351692 w 508000"/>
                <a:gd name="connsiteY595" fmla="*/ 33392 h 439659"/>
                <a:gd name="connsiteX596" fmla="*/ 346110 w 508000"/>
                <a:gd name="connsiteY596" fmla="*/ 33392 h 439659"/>
                <a:gd name="connsiteX597" fmla="*/ 340528 w 508000"/>
                <a:gd name="connsiteY597" fmla="*/ 27826 h 439659"/>
                <a:gd name="connsiteX598" fmla="*/ 340528 w 508000"/>
                <a:gd name="connsiteY598" fmla="*/ 16696 h 439659"/>
                <a:gd name="connsiteX599" fmla="*/ 318198 w 508000"/>
                <a:gd name="connsiteY599" fmla="*/ 16696 h 439659"/>
                <a:gd name="connsiteX600" fmla="*/ 312615 w 508000"/>
                <a:gd name="connsiteY600" fmla="*/ 16696 h 439659"/>
                <a:gd name="connsiteX601" fmla="*/ 290286 w 508000"/>
                <a:gd name="connsiteY601" fmla="*/ 16696 h 439659"/>
                <a:gd name="connsiteX602" fmla="*/ 290286 w 508000"/>
                <a:gd name="connsiteY602" fmla="*/ 27826 h 439659"/>
                <a:gd name="connsiteX603" fmla="*/ 290286 w 508000"/>
                <a:gd name="connsiteY603" fmla="*/ 33392 h 439659"/>
                <a:gd name="connsiteX604" fmla="*/ 284703 w 508000"/>
                <a:gd name="connsiteY604" fmla="*/ 33392 h 439659"/>
                <a:gd name="connsiteX605" fmla="*/ 279121 w 508000"/>
                <a:gd name="connsiteY605" fmla="*/ 33392 h 439659"/>
                <a:gd name="connsiteX606" fmla="*/ 279121 w 508000"/>
                <a:gd name="connsiteY606" fmla="*/ 27826 h 439659"/>
                <a:gd name="connsiteX607" fmla="*/ 279121 w 508000"/>
                <a:gd name="connsiteY607" fmla="*/ 16696 h 439659"/>
                <a:gd name="connsiteX608" fmla="*/ 256791 w 508000"/>
                <a:gd name="connsiteY608" fmla="*/ 16696 h 439659"/>
                <a:gd name="connsiteX609" fmla="*/ 251209 w 508000"/>
                <a:gd name="connsiteY609" fmla="*/ 16696 h 439659"/>
                <a:gd name="connsiteX610" fmla="*/ 228879 w 508000"/>
                <a:gd name="connsiteY610" fmla="*/ 16696 h 439659"/>
                <a:gd name="connsiteX611" fmla="*/ 228879 w 508000"/>
                <a:gd name="connsiteY611" fmla="*/ 27826 h 439659"/>
                <a:gd name="connsiteX612" fmla="*/ 223297 w 508000"/>
                <a:gd name="connsiteY612" fmla="*/ 33392 h 439659"/>
                <a:gd name="connsiteX613" fmla="*/ 217714 w 508000"/>
                <a:gd name="connsiteY613" fmla="*/ 33392 h 439659"/>
                <a:gd name="connsiteX614" fmla="*/ 217714 w 508000"/>
                <a:gd name="connsiteY614" fmla="*/ 27826 h 439659"/>
                <a:gd name="connsiteX615" fmla="*/ 223297 w 508000"/>
                <a:gd name="connsiteY615" fmla="*/ 27826 h 439659"/>
                <a:gd name="connsiteX616" fmla="*/ 223297 w 508000"/>
                <a:gd name="connsiteY616" fmla="*/ 16696 h 439659"/>
                <a:gd name="connsiteX617" fmla="*/ 217714 w 508000"/>
                <a:gd name="connsiteY617" fmla="*/ 16696 h 439659"/>
                <a:gd name="connsiteX618" fmla="*/ 195385 w 508000"/>
                <a:gd name="connsiteY618" fmla="*/ 16696 h 439659"/>
                <a:gd name="connsiteX619" fmla="*/ 195385 w 508000"/>
                <a:gd name="connsiteY619" fmla="*/ 27826 h 439659"/>
                <a:gd name="connsiteX620" fmla="*/ 195385 w 508000"/>
                <a:gd name="connsiteY620" fmla="*/ 33392 h 439659"/>
                <a:gd name="connsiteX621" fmla="*/ 189802 w 508000"/>
                <a:gd name="connsiteY621" fmla="*/ 33392 h 439659"/>
                <a:gd name="connsiteX622" fmla="*/ 184220 w 508000"/>
                <a:gd name="connsiteY622" fmla="*/ 33392 h 439659"/>
                <a:gd name="connsiteX623" fmla="*/ 184220 w 508000"/>
                <a:gd name="connsiteY623" fmla="*/ 27826 h 439659"/>
                <a:gd name="connsiteX624" fmla="*/ 184220 w 508000"/>
                <a:gd name="connsiteY624" fmla="*/ 16696 h 439659"/>
                <a:gd name="connsiteX625" fmla="*/ 161890 w 508000"/>
                <a:gd name="connsiteY625" fmla="*/ 16696 h 439659"/>
                <a:gd name="connsiteX626" fmla="*/ 156308 w 508000"/>
                <a:gd name="connsiteY626" fmla="*/ 16696 h 439659"/>
                <a:gd name="connsiteX627" fmla="*/ 133978 w 508000"/>
                <a:gd name="connsiteY627" fmla="*/ 16696 h 439659"/>
                <a:gd name="connsiteX628" fmla="*/ 133978 w 508000"/>
                <a:gd name="connsiteY628" fmla="*/ 27826 h 439659"/>
                <a:gd name="connsiteX629" fmla="*/ 128396 w 508000"/>
                <a:gd name="connsiteY629" fmla="*/ 33392 h 439659"/>
                <a:gd name="connsiteX630" fmla="*/ 122813 w 508000"/>
                <a:gd name="connsiteY630" fmla="*/ 33392 h 439659"/>
                <a:gd name="connsiteX631" fmla="*/ 122813 w 508000"/>
                <a:gd name="connsiteY631" fmla="*/ 27826 h 439659"/>
                <a:gd name="connsiteX632" fmla="*/ 128396 w 508000"/>
                <a:gd name="connsiteY632" fmla="*/ 27826 h 439659"/>
                <a:gd name="connsiteX633" fmla="*/ 128396 w 508000"/>
                <a:gd name="connsiteY633" fmla="*/ 16696 h 439659"/>
                <a:gd name="connsiteX634" fmla="*/ 122813 w 508000"/>
                <a:gd name="connsiteY634" fmla="*/ 16696 h 439659"/>
                <a:gd name="connsiteX635" fmla="*/ 100483 w 508000"/>
                <a:gd name="connsiteY635" fmla="*/ 16696 h 439659"/>
                <a:gd name="connsiteX636" fmla="*/ 100483 w 508000"/>
                <a:gd name="connsiteY636" fmla="*/ 27826 h 439659"/>
                <a:gd name="connsiteX637" fmla="*/ 100483 w 508000"/>
                <a:gd name="connsiteY637" fmla="*/ 33392 h 439659"/>
                <a:gd name="connsiteX638" fmla="*/ 94901 w 508000"/>
                <a:gd name="connsiteY638" fmla="*/ 33392 h 439659"/>
                <a:gd name="connsiteX639" fmla="*/ 89319 w 508000"/>
                <a:gd name="connsiteY639" fmla="*/ 33392 h 439659"/>
                <a:gd name="connsiteX640" fmla="*/ 89319 w 508000"/>
                <a:gd name="connsiteY640" fmla="*/ 27826 h 439659"/>
                <a:gd name="connsiteX641" fmla="*/ 89319 w 508000"/>
                <a:gd name="connsiteY641" fmla="*/ 16696 h 439659"/>
                <a:gd name="connsiteX642" fmla="*/ 66989 w 508000"/>
                <a:gd name="connsiteY642" fmla="*/ 16696 h 439659"/>
                <a:gd name="connsiteX643" fmla="*/ 61407 w 508000"/>
                <a:gd name="connsiteY643" fmla="*/ 16696 h 439659"/>
                <a:gd name="connsiteX644" fmla="*/ 44659 w 508000"/>
                <a:gd name="connsiteY644" fmla="*/ 16696 h 439659"/>
                <a:gd name="connsiteX645" fmla="*/ 39077 w 508000"/>
                <a:gd name="connsiteY645" fmla="*/ 16696 h 439659"/>
                <a:gd name="connsiteX646" fmla="*/ 44659 w 508000"/>
                <a:gd name="connsiteY646" fmla="*/ 0 h 439659"/>
                <a:gd name="connsiteX647" fmla="*/ 463341 w 508000"/>
                <a:gd name="connsiteY647" fmla="*/ 0 h 439659"/>
                <a:gd name="connsiteX648" fmla="*/ 508000 w 508000"/>
                <a:gd name="connsiteY648" fmla="*/ 44523 h 439659"/>
                <a:gd name="connsiteX649" fmla="*/ 508000 w 508000"/>
                <a:gd name="connsiteY649" fmla="*/ 322788 h 439659"/>
                <a:gd name="connsiteX650" fmla="*/ 463341 w 508000"/>
                <a:gd name="connsiteY650" fmla="*/ 367310 h 439659"/>
                <a:gd name="connsiteX651" fmla="*/ 273539 w 508000"/>
                <a:gd name="connsiteY651" fmla="*/ 367310 h 439659"/>
                <a:gd name="connsiteX652" fmla="*/ 273539 w 508000"/>
                <a:gd name="connsiteY652" fmla="*/ 400702 h 439659"/>
                <a:gd name="connsiteX653" fmla="*/ 407517 w 508000"/>
                <a:gd name="connsiteY653" fmla="*/ 400702 h 439659"/>
                <a:gd name="connsiteX654" fmla="*/ 424264 w 508000"/>
                <a:gd name="connsiteY654" fmla="*/ 422963 h 439659"/>
                <a:gd name="connsiteX655" fmla="*/ 424264 w 508000"/>
                <a:gd name="connsiteY655" fmla="*/ 439659 h 439659"/>
                <a:gd name="connsiteX656" fmla="*/ 83736 w 508000"/>
                <a:gd name="connsiteY656" fmla="*/ 439659 h 439659"/>
                <a:gd name="connsiteX657" fmla="*/ 83736 w 508000"/>
                <a:gd name="connsiteY657" fmla="*/ 422963 h 439659"/>
                <a:gd name="connsiteX658" fmla="*/ 100483 w 508000"/>
                <a:gd name="connsiteY658" fmla="*/ 400702 h 439659"/>
                <a:gd name="connsiteX659" fmla="*/ 234462 w 508000"/>
                <a:gd name="connsiteY659" fmla="*/ 400702 h 439659"/>
                <a:gd name="connsiteX660" fmla="*/ 234462 w 508000"/>
                <a:gd name="connsiteY660" fmla="*/ 367310 h 439659"/>
                <a:gd name="connsiteX661" fmla="*/ 44659 w 508000"/>
                <a:gd name="connsiteY661" fmla="*/ 367310 h 439659"/>
                <a:gd name="connsiteX662" fmla="*/ 0 w 508000"/>
                <a:gd name="connsiteY662" fmla="*/ 322788 h 439659"/>
                <a:gd name="connsiteX663" fmla="*/ 0 w 508000"/>
                <a:gd name="connsiteY663" fmla="*/ 44523 h 439659"/>
                <a:gd name="connsiteX664" fmla="*/ 44659 w 508000"/>
                <a:gd name="connsiteY664" fmla="*/ 0 h 4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</a:cxnLst>
              <a:rect l="l" t="t" r="r" b="b"/>
              <a:pathLst>
                <a:path w="508000" h="439659">
                  <a:moveTo>
                    <a:pt x="441011" y="278265"/>
                  </a:moveTo>
                  <a:cubicBezTo>
                    <a:pt x="446593" y="278265"/>
                    <a:pt x="446593" y="278265"/>
                    <a:pt x="446593" y="278265"/>
                  </a:cubicBezTo>
                  <a:cubicBezTo>
                    <a:pt x="446593" y="278265"/>
                    <a:pt x="446593" y="278265"/>
                    <a:pt x="446593" y="283831"/>
                  </a:cubicBezTo>
                  <a:cubicBezTo>
                    <a:pt x="446593" y="278265"/>
                    <a:pt x="441011" y="278265"/>
                    <a:pt x="441011" y="278265"/>
                  </a:cubicBezTo>
                  <a:close/>
                  <a:moveTo>
                    <a:pt x="312615" y="278265"/>
                  </a:moveTo>
                  <a:cubicBezTo>
                    <a:pt x="312615" y="278265"/>
                    <a:pt x="312615" y="278265"/>
                    <a:pt x="318198" y="278265"/>
                  </a:cubicBezTo>
                  <a:cubicBezTo>
                    <a:pt x="312615" y="278265"/>
                    <a:pt x="312615" y="278265"/>
                    <a:pt x="312615" y="283831"/>
                  </a:cubicBezTo>
                  <a:cubicBezTo>
                    <a:pt x="312615" y="278265"/>
                    <a:pt x="312615" y="278265"/>
                    <a:pt x="312615" y="278265"/>
                  </a:cubicBezTo>
                  <a:close/>
                  <a:moveTo>
                    <a:pt x="61407" y="278265"/>
                  </a:moveTo>
                  <a:cubicBezTo>
                    <a:pt x="66989" y="278265"/>
                    <a:pt x="66989" y="278265"/>
                    <a:pt x="66989" y="278265"/>
                  </a:cubicBezTo>
                  <a:cubicBezTo>
                    <a:pt x="66989" y="278265"/>
                    <a:pt x="66989" y="278265"/>
                    <a:pt x="66989" y="283831"/>
                  </a:cubicBezTo>
                  <a:cubicBezTo>
                    <a:pt x="66989" y="278265"/>
                    <a:pt x="66989" y="278265"/>
                    <a:pt x="61407" y="278265"/>
                  </a:cubicBezTo>
                  <a:close/>
                  <a:moveTo>
                    <a:pt x="157184" y="254570"/>
                  </a:moveTo>
                  <a:cubicBezTo>
                    <a:pt x="161740" y="254570"/>
                    <a:pt x="161740" y="254570"/>
                    <a:pt x="161740" y="254570"/>
                  </a:cubicBezTo>
                  <a:cubicBezTo>
                    <a:pt x="161740" y="254570"/>
                    <a:pt x="161740" y="254570"/>
                    <a:pt x="161740" y="259695"/>
                  </a:cubicBezTo>
                  <a:cubicBezTo>
                    <a:pt x="161740" y="259695"/>
                    <a:pt x="161740" y="259695"/>
                    <a:pt x="157184" y="259695"/>
                  </a:cubicBezTo>
                  <a:cubicBezTo>
                    <a:pt x="157184" y="254570"/>
                    <a:pt x="157184" y="254570"/>
                    <a:pt x="157184" y="254570"/>
                  </a:cubicBezTo>
                  <a:close/>
                  <a:moveTo>
                    <a:pt x="61507" y="254570"/>
                  </a:moveTo>
                  <a:cubicBezTo>
                    <a:pt x="68341" y="254570"/>
                    <a:pt x="68341" y="254570"/>
                    <a:pt x="68341" y="254570"/>
                  </a:cubicBezTo>
                  <a:cubicBezTo>
                    <a:pt x="68341" y="254570"/>
                    <a:pt x="68341" y="254570"/>
                    <a:pt x="68341" y="259695"/>
                  </a:cubicBezTo>
                  <a:cubicBezTo>
                    <a:pt x="68341" y="259695"/>
                    <a:pt x="68341" y="259695"/>
                    <a:pt x="61507" y="259695"/>
                  </a:cubicBezTo>
                  <a:cubicBezTo>
                    <a:pt x="61507" y="254570"/>
                    <a:pt x="61507" y="254570"/>
                    <a:pt x="61507" y="254570"/>
                  </a:cubicBezTo>
                  <a:close/>
                  <a:moveTo>
                    <a:pt x="323480" y="243749"/>
                  </a:moveTo>
                  <a:cubicBezTo>
                    <a:pt x="323480" y="243749"/>
                    <a:pt x="323480" y="243749"/>
                    <a:pt x="323480" y="254380"/>
                  </a:cubicBezTo>
                  <a:cubicBezTo>
                    <a:pt x="323480" y="254380"/>
                    <a:pt x="317785" y="254380"/>
                    <a:pt x="317785" y="259695"/>
                  </a:cubicBezTo>
                  <a:cubicBezTo>
                    <a:pt x="312090" y="259695"/>
                    <a:pt x="312090" y="259695"/>
                    <a:pt x="312090" y="259695"/>
                  </a:cubicBezTo>
                  <a:cubicBezTo>
                    <a:pt x="312090" y="254380"/>
                    <a:pt x="312090" y="254380"/>
                    <a:pt x="312090" y="254380"/>
                  </a:cubicBezTo>
                  <a:cubicBezTo>
                    <a:pt x="312090" y="254380"/>
                    <a:pt x="312090" y="254380"/>
                    <a:pt x="317785" y="254380"/>
                  </a:cubicBezTo>
                  <a:lnTo>
                    <a:pt x="317785" y="249065"/>
                  </a:lnTo>
                  <a:cubicBezTo>
                    <a:pt x="317785" y="249065"/>
                    <a:pt x="317785" y="243749"/>
                    <a:pt x="323480" y="243749"/>
                  </a:cubicBezTo>
                  <a:close/>
                  <a:moveTo>
                    <a:pt x="184520" y="243749"/>
                  </a:moveTo>
                  <a:cubicBezTo>
                    <a:pt x="184520" y="243749"/>
                    <a:pt x="190215" y="249065"/>
                    <a:pt x="190215" y="249065"/>
                  </a:cubicBezTo>
                  <a:cubicBezTo>
                    <a:pt x="195910" y="249065"/>
                    <a:pt x="195910" y="249065"/>
                    <a:pt x="195910" y="249065"/>
                  </a:cubicBezTo>
                  <a:cubicBezTo>
                    <a:pt x="195910" y="249065"/>
                    <a:pt x="195910" y="249065"/>
                    <a:pt x="195910" y="254380"/>
                  </a:cubicBezTo>
                  <a:cubicBezTo>
                    <a:pt x="195910" y="254380"/>
                    <a:pt x="195910" y="254380"/>
                    <a:pt x="195910" y="259695"/>
                  </a:cubicBezTo>
                  <a:cubicBezTo>
                    <a:pt x="195910" y="259695"/>
                    <a:pt x="190215" y="259695"/>
                    <a:pt x="190215" y="259695"/>
                  </a:cubicBezTo>
                  <a:cubicBezTo>
                    <a:pt x="190215" y="259695"/>
                    <a:pt x="190215" y="259695"/>
                    <a:pt x="184520" y="259695"/>
                  </a:cubicBezTo>
                  <a:cubicBezTo>
                    <a:pt x="184520" y="254380"/>
                    <a:pt x="184520" y="254380"/>
                    <a:pt x="184520" y="254380"/>
                  </a:cubicBezTo>
                  <a:cubicBezTo>
                    <a:pt x="184520" y="254380"/>
                    <a:pt x="184520" y="254380"/>
                    <a:pt x="184520" y="243749"/>
                  </a:cubicBezTo>
                  <a:close/>
                  <a:moveTo>
                    <a:pt x="466996" y="239193"/>
                  </a:moveTo>
                  <a:cubicBezTo>
                    <a:pt x="472691" y="239193"/>
                    <a:pt x="472691" y="239193"/>
                    <a:pt x="472691" y="239193"/>
                  </a:cubicBezTo>
                  <a:cubicBezTo>
                    <a:pt x="472691" y="239193"/>
                    <a:pt x="472691" y="239193"/>
                    <a:pt x="478386" y="239193"/>
                  </a:cubicBezTo>
                  <a:cubicBezTo>
                    <a:pt x="478386" y="239193"/>
                    <a:pt x="478386" y="244319"/>
                    <a:pt x="478386" y="244319"/>
                  </a:cubicBezTo>
                  <a:cubicBezTo>
                    <a:pt x="478386" y="244319"/>
                    <a:pt x="478386" y="244319"/>
                    <a:pt x="478386" y="254570"/>
                  </a:cubicBezTo>
                  <a:cubicBezTo>
                    <a:pt x="478386" y="254570"/>
                    <a:pt x="478386" y="254570"/>
                    <a:pt x="478386" y="259695"/>
                  </a:cubicBezTo>
                  <a:cubicBezTo>
                    <a:pt x="472691" y="259695"/>
                    <a:pt x="472691" y="259695"/>
                    <a:pt x="472691" y="259695"/>
                  </a:cubicBezTo>
                  <a:cubicBezTo>
                    <a:pt x="472691" y="259695"/>
                    <a:pt x="472691" y="259695"/>
                    <a:pt x="466996" y="259695"/>
                  </a:cubicBezTo>
                  <a:cubicBezTo>
                    <a:pt x="466996" y="254570"/>
                    <a:pt x="466996" y="254570"/>
                    <a:pt x="466996" y="254570"/>
                  </a:cubicBezTo>
                  <a:cubicBezTo>
                    <a:pt x="466996" y="254570"/>
                    <a:pt x="466996" y="254570"/>
                    <a:pt x="466996" y="244319"/>
                  </a:cubicBezTo>
                  <a:cubicBezTo>
                    <a:pt x="466996" y="244319"/>
                    <a:pt x="466996" y="239193"/>
                    <a:pt x="466996" y="239193"/>
                  </a:cubicBezTo>
                  <a:close/>
                  <a:moveTo>
                    <a:pt x="440798" y="239193"/>
                  </a:moveTo>
                  <a:cubicBezTo>
                    <a:pt x="440798" y="239193"/>
                    <a:pt x="440798" y="244319"/>
                    <a:pt x="440798" y="244319"/>
                  </a:cubicBezTo>
                  <a:cubicBezTo>
                    <a:pt x="440798" y="244319"/>
                    <a:pt x="440798" y="244319"/>
                    <a:pt x="440798" y="254570"/>
                  </a:cubicBezTo>
                  <a:cubicBezTo>
                    <a:pt x="446493" y="254570"/>
                    <a:pt x="446493" y="254570"/>
                    <a:pt x="446493" y="254570"/>
                  </a:cubicBezTo>
                  <a:cubicBezTo>
                    <a:pt x="446493" y="254570"/>
                    <a:pt x="446493" y="254570"/>
                    <a:pt x="446493" y="259695"/>
                  </a:cubicBezTo>
                  <a:cubicBezTo>
                    <a:pt x="446493" y="259695"/>
                    <a:pt x="446493" y="259695"/>
                    <a:pt x="440798" y="259695"/>
                  </a:cubicBezTo>
                  <a:cubicBezTo>
                    <a:pt x="440798" y="254570"/>
                    <a:pt x="435103" y="254570"/>
                    <a:pt x="435103" y="254570"/>
                  </a:cubicBezTo>
                  <a:cubicBezTo>
                    <a:pt x="435103" y="254570"/>
                    <a:pt x="435103" y="254570"/>
                    <a:pt x="435103" y="244319"/>
                  </a:cubicBezTo>
                  <a:cubicBezTo>
                    <a:pt x="435103" y="244319"/>
                    <a:pt x="440798" y="239193"/>
                    <a:pt x="440798" y="239193"/>
                  </a:cubicBezTo>
                  <a:close/>
                  <a:moveTo>
                    <a:pt x="440798" y="239193"/>
                  </a:moveTo>
                  <a:cubicBezTo>
                    <a:pt x="446493" y="239193"/>
                    <a:pt x="446493" y="239193"/>
                    <a:pt x="446493" y="239193"/>
                  </a:cubicBezTo>
                  <a:cubicBezTo>
                    <a:pt x="446493" y="239193"/>
                    <a:pt x="446493" y="244319"/>
                    <a:pt x="446493" y="244319"/>
                  </a:cubicBezTo>
                  <a:cubicBezTo>
                    <a:pt x="446493" y="244319"/>
                    <a:pt x="446493" y="239193"/>
                    <a:pt x="440798" y="239193"/>
                  </a:cubicBezTo>
                  <a:close/>
                  <a:moveTo>
                    <a:pt x="412323" y="239193"/>
                  </a:moveTo>
                  <a:cubicBezTo>
                    <a:pt x="412323" y="239193"/>
                    <a:pt x="416879" y="244319"/>
                    <a:pt x="416879" y="244319"/>
                  </a:cubicBezTo>
                  <a:cubicBezTo>
                    <a:pt x="416879" y="244319"/>
                    <a:pt x="416879" y="244319"/>
                    <a:pt x="416879" y="254570"/>
                  </a:cubicBezTo>
                  <a:cubicBezTo>
                    <a:pt x="416879" y="254570"/>
                    <a:pt x="412323" y="254570"/>
                    <a:pt x="412323" y="259695"/>
                  </a:cubicBezTo>
                  <a:cubicBezTo>
                    <a:pt x="407767" y="259695"/>
                    <a:pt x="407767" y="259695"/>
                    <a:pt x="407767" y="259695"/>
                  </a:cubicBezTo>
                  <a:cubicBezTo>
                    <a:pt x="407767" y="254570"/>
                    <a:pt x="407767" y="254570"/>
                    <a:pt x="407767" y="254570"/>
                  </a:cubicBezTo>
                  <a:cubicBezTo>
                    <a:pt x="407767" y="254570"/>
                    <a:pt x="407767" y="254570"/>
                    <a:pt x="412323" y="254570"/>
                  </a:cubicBezTo>
                  <a:lnTo>
                    <a:pt x="412323" y="244319"/>
                  </a:lnTo>
                  <a:cubicBezTo>
                    <a:pt x="412323" y="244319"/>
                    <a:pt x="412323" y="239193"/>
                    <a:pt x="412323" y="239193"/>
                  </a:cubicBezTo>
                  <a:close/>
                  <a:moveTo>
                    <a:pt x="407767" y="239193"/>
                  </a:moveTo>
                  <a:cubicBezTo>
                    <a:pt x="407767" y="239193"/>
                    <a:pt x="407767" y="239193"/>
                    <a:pt x="412323" y="239193"/>
                  </a:cubicBezTo>
                  <a:cubicBezTo>
                    <a:pt x="407767" y="239193"/>
                    <a:pt x="407767" y="244319"/>
                    <a:pt x="407767" y="244319"/>
                  </a:cubicBezTo>
                  <a:cubicBezTo>
                    <a:pt x="407767" y="244319"/>
                    <a:pt x="407767" y="239193"/>
                    <a:pt x="407767" y="239193"/>
                  </a:cubicBezTo>
                  <a:close/>
                  <a:moveTo>
                    <a:pt x="373596" y="239193"/>
                  </a:moveTo>
                  <a:cubicBezTo>
                    <a:pt x="379291" y="239193"/>
                    <a:pt x="379291" y="239193"/>
                    <a:pt x="379291" y="239193"/>
                  </a:cubicBezTo>
                  <a:cubicBezTo>
                    <a:pt x="379291" y="239193"/>
                    <a:pt x="379291" y="239193"/>
                    <a:pt x="384986" y="239193"/>
                  </a:cubicBezTo>
                  <a:cubicBezTo>
                    <a:pt x="384986" y="239193"/>
                    <a:pt x="384986" y="244319"/>
                    <a:pt x="384986" y="244319"/>
                  </a:cubicBezTo>
                  <a:cubicBezTo>
                    <a:pt x="384986" y="244319"/>
                    <a:pt x="384986" y="244319"/>
                    <a:pt x="384986" y="254570"/>
                  </a:cubicBezTo>
                  <a:cubicBezTo>
                    <a:pt x="384986" y="254570"/>
                    <a:pt x="384986" y="254570"/>
                    <a:pt x="384986" y="259695"/>
                  </a:cubicBezTo>
                  <a:cubicBezTo>
                    <a:pt x="379291" y="259695"/>
                    <a:pt x="379291" y="259695"/>
                    <a:pt x="379291" y="259695"/>
                  </a:cubicBezTo>
                  <a:cubicBezTo>
                    <a:pt x="379291" y="259695"/>
                    <a:pt x="379291" y="259695"/>
                    <a:pt x="373596" y="259695"/>
                  </a:cubicBezTo>
                  <a:cubicBezTo>
                    <a:pt x="373596" y="254570"/>
                    <a:pt x="373596" y="254570"/>
                    <a:pt x="373596" y="254570"/>
                  </a:cubicBezTo>
                  <a:cubicBezTo>
                    <a:pt x="373596" y="254570"/>
                    <a:pt x="373596" y="254570"/>
                    <a:pt x="373596" y="244319"/>
                  </a:cubicBezTo>
                  <a:cubicBezTo>
                    <a:pt x="373596" y="244319"/>
                    <a:pt x="373596" y="239193"/>
                    <a:pt x="373596" y="239193"/>
                  </a:cubicBezTo>
                  <a:close/>
                  <a:moveTo>
                    <a:pt x="345121" y="239193"/>
                  </a:moveTo>
                  <a:cubicBezTo>
                    <a:pt x="345121" y="239193"/>
                    <a:pt x="345121" y="244319"/>
                    <a:pt x="345121" y="244319"/>
                  </a:cubicBezTo>
                  <a:cubicBezTo>
                    <a:pt x="345121" y="244319"/>
                    <a:pt x="345121" y="244319"/>
                    <a:pt x="345121" y="254570"/>
                  </a:cubicBezTo>
                  <a:cubicBezTo>
                    <a:pt x="345121" y="254570"/>
                    <a:pt x="350816" y="254570"/>
                    <a:pt x="350816" y="254570"/>
                  </a:cubicBezTo>
                  <a:cubicBezTo>
                    <a:pt x="350816" y="254570"/>
                    <a:pt x="350816" y="254570"/>
                    <a:pt x="350816" y="259695"/>
                  </a:cubicBezTo>
                  <a:cubicBezTo>
                    <a:pt x="350816" y="259695"/>
                    <a:pt x="350816" y="259695"/>
                    <a:pt x="345121" y="259695"/>
                  </a:cubicBezTo>
                  <a:cubicBezTo>
                    <a:pt x="345121" y="254570"/>
                    <a:pt x="339426" y="254570"/>
                    <a:pt x="339426" y="254570"/>
                  </a:cubicBezTo>
                  <a:cubicBezTo>
                    <a:pt x="339426" y="254570"/>
                    <a:pt x="339426" y="254570"/>
                    <a:pt x="339426" y="244319"/>
                  </a:cubicBezTo>
                  <a:cubicBezTo>
                    <a:pt x="339426" y="244319"/>
                    <a:pt x="345121" y="239193"/>
                    <a:pt x="345121" y="239193"/>
                  </a:cubicBezTo>
                  <a:close/>
                  <a:moveTo>
                    <a:pt x="345121" y="239193"/>
                  </a:moveTo>
                  <a:cubicBezTo>
                    <a:pt x="350816" y="239193"/>
                    <a:pt x="350816" y="239193"/>
                    <a:pt x="350816" y="239193"/>
                  </a:cubicBezTo>
                  <a:cubicBezTo>
                    <a:pt x="350816" y="239193"/>
                    <a:pt x="350816" y="244319"/>
                    <a:pt x="350816" y="244319"/>
                  </a:cubicBezTo>
                  <a:cubicBezTo>
                    <a:pt x="350816" y="244319"/>
                    <a:pt x="345121" y="239193"/>
                    <a:pt x="345121" y="239193"/>
                  </a:cubicBezTo>
                  <a:close/>
                  <a:moveTo>
                    <a:pt x="157184" y="239193"/>
                  </a:moveTo>
                  <a:cubicBezTo>
                    <a:pt x="161740" y="239193"/>
                    <a:pt x="161740" y="239193"/>
                    <a:pt x="161740" y="239193"/>
                  </a:cubicBezTo>
                  <a:cubicBezTo>
                    <a:pt x="161740" y="239193"/>
                    <a:pt x="161740" y="244319"/>
                    <a:pt x="161740" y="244319"/>
                  </a:cubicBezTo>
                  <a:cubicBezTo>
                    <a:pt x="161740" y="244319"/>
                    <a:pt x="161740" y="239193"/>
                    <a:pt x="157184" y="239193"/>
                  </a:cubicBezTo>
                  <a:close/>
                  <a:moveTo>
                    <a:pt x="128708" y="239193"/>
                  </a:moveTo>
                  <a:cubicBezTo>
                    <a:pt x="134403" y="239193"/>
                    <a:pt x="134403" y="244319"/>
                    <a:pt x="134403" y="244319"/>
                  </a:cubicBezTo>
                  <a:cubicBezTo>
                    <a:pt x="134403" y="244319"/>
                    <a:pt x="134403" y="244319"/>
                    <a:pt x="134403" y="254570"/>
                  </a:cubicBezTo>
                  <a:cubicBezTo>
                    <a:pt x="134403" y="254570"/>
                    <a:pt x="134403" y="254570"/>
                    <a:pt x="128708" y="259695"/>
                  </a:cubicBezTo>
                  <a:cubicBezTo>
                    <a:pt x="123013" y="259695"/>
                    <a:pt x="123013" y="259695"/>
                    <a:pt x="123013" y="259695"/>
                  </a:cubicBezTo>
                  <a:cubicBezTo>
                    <a:pt x="123013" y="254570"/>
                    <a:pt x="123013" y="254570"/>
                    <a:pt x="123013" y="254570"/>
                  </a:cubicBezTo>
                  <a:cubicBezTo>
                    <a:pt x="123013" y="254570"/>
                    <a:pt x="128708" y="254570"/>
                    <a:pt x="128708" y="254570"/>
                  </a:cubicBezTo>
                  <a:lnTo>
                    <a:pt x="128708" y="244319"/>
                  </a:lnTo>
                  <a:cubicBezTo>
                    <a:pt x="128708" y="244319"/>
                    <a:pt x="128708" y="239193"/>
                    <a:pt x="128708" y="239193"/>
                  </a:cubicBezTo>
                  <a:close/>
                  <a:moveTo>
                    <a:pt x="123013" y="239193"/>
                  </a:moveTo>
                  <a:cubicBezTo>
                    <a:pt x="123013" y="239193"/>
                    <a:pt x="123013" y="239193"/>
                    <a:pt x="128708" y="239193"/>
                  </a:cubicBezTo>
                  <a:cubicBezTo>
                    <a:pt x="128708" y="239193"/>
                    <a:pt x="123013" y="244319"/>
                    <a:pt x="123013" y="244319"/>
                  </a:cubicBezTo>
                  <a:cubicBezTo>
                    <a:pt x="123013" y="244319"/>
                    <a:pt x="123013" y="239193"/>
                    <a:pt x="123013" y="239193"/>
                  </a:cubicBezTo>
                  <a:close/>
                  <a:moveTo>
                    <a:pt x="91121" y="239193"/>
                  </a:moveTo>
                  <a:cubicBezTo>
                    <a:pt x="95677" y="239193"/>
                    <a:pt x="95677" y="239193"/>
                    <a:pt x="95677" y="239193"/>
                  </a:cubicBezTo>
                  <a:cubicBezTo>
                    <a:pt x="95677" y="239193"/>
                    <a:pt x="95677" y="239193"/>
                    <a:pt x="100233" y="239193"/>
                  </a:cubicBezTo>
                  <a:cubicBezTo>
                    <a:pt x="100233" y="239193"/>
                    <a:pt x="100233" y="244319"/>
                    <a:pt x="100233" y="244319"/>
                  </a:cubicBezTo>
                  <a:cubicBezTo>
                    <a:pt x="100233" y="244319"/>
                    <a:pt x="100233" y="244319"/>
                    <a:pt x="100233" y="254570"/>
                  </a:cubicBezTo>
                  <a:cubicBezTo>
                    <a:pt x="100233" y="254570"/>
                    <a:pt x="100233" y="254570"/>
                    <a:pt x="100233" y="259695"/>
                  </a:cubicBezTo>
                  <a:cubicBezTo>
                    <a:pt x="95677" y="259695"/>
                    <a:pt x="95677" y="259695"/>
                    <a:pt x="95677" y="259695"/>
                  </a:cubicBezTo>
                  <a:cubicBezTo>
                    <a:pt x="95677" y="259695"/>
                    <a:pt x="95677" y="259695"/>
                    <a:pt x="91121" y="259695"/>
                  </a:cubicBezTo>
                  <a:cubicBezTo>
                    <a:pt x="91121" y="254570"/>
                    <a:pt x="91121" y="254570"/>
                    <a:pt x="91121" y="254570"/>
                  </a:cubicBezTo>
                  <a:cubicBezTo>
                    <a:pt x="91121" y="254570"/>
                    <a:pt x="91121" y="254570"/>
                    <a:pt x="91121" y="244319"/>
                  </a:cubicBezTo>
                  <a:cubicBezTo>
                    <a:pt x="91121" y="244319"/>
                    <a:pt x="91121" y="239193"/>
                    <a:pt x="91121" y="239193"/>
                  </a:cubicBezTo>
                  <a:close/>
                  <a:moveTo>
                    <a:pt x="61507" y="239193"/>
                  </a:moveTo>
                  <a:cubicBezTo>
                    <a:pt x="68341" y="239193"/>
                    <a:pt x="68341" y="239193"/>
                    <a:pt x="68341" y="239193"/>
                  </a:cubicBezTo>
                  <a:cubicBezTo>
                    <a:pt x="68341" y="239193"/>
                    <a:pt x="68341" y="244319"/>
                    <a:pt x="68341" y="244319"/>
                  </a:cubicBezTo>
                  <a:cubicBezTo>
                    <a:pt x="68341" y="244319"/>
                    <a:pt x="68341" y="239193"/>
                    <a:pt x="61507" y="239193"/>
                  </a:cubicBezTo>
                  <a:close/>
                  <a:moveTo>
                    <a:pt x="35309" y="239193"/>
                  </a:moveTo>
                  <a:cubicBezTo>
                    <a:pt x="41004" y="239193"/>
                    <a:pt x="41004" y="244319"/>
                    <a:pt x="41004" y="244319"/>
                  </a:cubicBezTo>
                  <a:cubicBezTo>
                    <a:pt x="41004" y="244319"/>
                    <a:pt x="41004" y="244319"/>
                    <a:pt x="41004" y="254570"/>
                  </a:cubicBezTo>
                  <a:cubicBezTo>
                    <a:pt x="41004" y="254570"/>
                    <a:pt x="41004" y="254570"/>
                    <a:pt x="35309" y="259695"/>
                  </a:cubicBezTo>
                  <a:cubicBezTo>
                    <a:pt x="29614" y="259695"/>
                    <a:pt x="29614" y="259695"/>
                    <a:pt x="29614" y="259695"/>
                  </a:cubicBezTo>
                  <a:cubicBezTo>
                    <a:pt x="29614" y="254570"/>
                    <a:pt x="29614" y="254570"/>
                    <a:pt x="29614" y="254570"/>
                  </a:cubicBezTo>
                  <a:cubicBezTo>
                    <a:pt x="29614" y="254570"/>
                    <a:pt x="35309" y="254570"/>
                    <a:pt x="35309" y="254570"/>
                  </a:cubicBezTo>
                  <a:lnTo>
                    <a:pt x="35309" y="244319"/>
                  </a:lnTo>
                  <a:cubicBezTo>
                    <a:pt x="35309" y="244319"/>
                    <a:pt x="35309" y="239193"/>
                    <a:pt x="35309" y="239193"/>
                  </a:cubicBezTo>
                  <a:close/>
                  <a:moveTo>
                    <a:pt x="29614" y="239193"/>
                  </a:moveTo>
                  <a:cubicBezTo>
                    <a:pt x="29614" y="239193"/>
                    <a:pt x="29614" y="239193"/>
                    <a:pt x="35309" y="239193"/>
                  </a:cubicBezTo>
                  <a:cubicBezTo>
                    <a:pt x="35309" y="239193"/>
                    <a:pt x="29614" y="244319"/>
                    <a:pt x="29614" y="244319"/>
                  </a:cubicBezTo>
                  <a:cubicBezTo>
                    <a:pt x="29614" y="244319"/>
                    <a:pt x="29614" y="239193"/>
                    <a:pt x="29614" y="239193"/>
                  </a:cubicBezTo>
                  <a:close/>
                  <a:moveTo>
                    <a:pt x="157184" y="215653"/>
                  </a:moveTo>
                  <a:cubicBezTo>
                    <a:pt x="161740" y="215653"/>
                    <a:pt x="161740" y="215653"/>
                    <a:pt x="161740" y="215653"/>
                  </a:cubicBezTo>
                  <a:cubicBezTo>
                    <a:pt x="161740" y="215653"/>
                    <a:pt x="161740" y="215653"/>
                    <a:pt x="161740" y="220968"/>
                  </a:cubicBezTo>
                  <a:cubicBezTo>
                    <a:pt x="161740" y="220968"/>
                    <a:pt x="161740" y="220968"/>
                    <a:pt x="157184" y="220968"/>
                  </a:cubicBezTo>
                  <a:cubicBezTo>
                    <a:pt x="157184" y="220968"/>
                    <a:pt x="157184" y="215653"/>
                    <a:pt x="157184" y="215653"/>
                  </a:cubicBezTo>
                  <a:close/>
                  <a:moveTo>
                    <a:pt x="466996" y="200466"/>
                  </a:moveTo>
                  <a:cubicBezTo>
                    <a:pt x="472691" y="200466"/>
                    <a:pt x="472691" y="200466"/>
                    <a:pt x="472691" y="200466"/>
                  </a:cubicBezTo>
                  <a:cubicBezTo>
                    <a:pt x="472691" y="200466"/>
                    <a:pt x="472691" y="200466"/>
                    <a:pt x="478386" y="200466"/>
                  </a:cubicBezTo>
                  <a:cubicBezTo>
                    <a:pt x="478386" y="200466"/>
                    <a:pt x="478386" y="205592"/>
                    <a:pt x="478386" y="205592"/>
                  </a:cubicBezTo>
                  <a:cubicBezTo>
                    <a:pt x="478386" y="205592"/>
                    <a:pt x="478386" y="205592"/>
                    <a:pt x="478386" y="215843"/>
                  </a:cubicBezTo>
                  <a:cubicBezTo>
                    <a:pt x="478386" y="215843"/>
                    <a:pt x="478386" y="220968"/>
                    <a:pt x="478386" y="220968"/>
                  </a:cubicBezTo>
                  <a:cubicBezTo>
                    <a:pt x="472691" y="220968"/>
                    <a:pt x="472691" y="220968"/>
                    <a:pt x="472691" y="220968"/>
                  </a:cubicBezTo>
                  <a:cubicBezTo>
                    <a:pt x="472691" y="220968"/>
                    <a:pt x="472691" y="220968"/>
                    <a:pt x="466996" y="220968"/>
                  </a:cubicBezTo>
                  <a:cubicBezTo>
                    <a:pt x="466996" y="220968"/>
                    <a:pt x="466996" y="215843"/>
                    <a:pt x="466996" y="215843"/>
                  </a:cubicBezTo>
                  <a:cubicBezTo>
                    <a:pt x="466996" y="215843"/>
                    <a:pt x="466996" y="215843"/>
                    <a:pt x="466996" y="205592"/>
                  </a:cubicBezTo>
                  <a:cubicBezTo>
                    <a:pt x="466996" y="205592"/>
                    <a:pt x="466996" y="200466"/>
                    <a:pt x="466996" y="200466"/>
                  </a:cubicBezTo>
                  <a:close/>
                  <a:moveTo>
                    <a:pt x="439659" y="200466"/>
                  </a:moveTo>
                  <a:lnTo>
                    <a:pt x="446493" y="200466"/>
                  </a:lnTo>
                  <a:lnTo>
                    <a:pt x="446493" y="220968"/>
                  </a:lnTo>
                  <a:lnTo>
                    <a:pt x="439659" y="220968"/>
                  </a:lnTo>
                  <a:close/>
                  <a:moveTo>
                    <a:pt x="407767" y="200466"/>
                  </a:moveTo>
                  <a:cubicBezTo>
                    <a:pt x="407767" y="200466"/>
                    <a:pt x="407767" y="200466"/>
                    <a:pt x="412323" y="200466"/>
                  </a:cubicBezTo>
                  <a:cubicBezTo>
                    <a:pt x="412323" y="200466"/>
                    <a:pt x="416879" y="205592"/>
                    <a:pt x="416879" y="205592"/>
                  </a:cubicBezTo>
                  <a:cubicBezTo>
                    <a:pt x="416879" y="205592"/>
                    <a:pt x="416879" y="205592"/>
                    <a:pt x="416879" y="215843"/>
                  </a:cubicBezTo>
                  <a:cubicBezTo>
                    <a:pt x="416879" y="215843"/>
                    <a:pt x="412323" y="220968"/>
                    <a:pt x="412323" y="220968"/>
                  </a:cubicBezTo>
                  <a:cubicBezTo>
                    <a:pt x="407767" y="220968"/>
                    <a:pt x="407767" y="220968"/>
                    <a:pt x="407767" y="220968"/>
                  </a:cubicBezTo>
                  <a:cubicBezTo>
                    <a:pt x="407767" y="220968"/>
                    <a:pt x="407767" y="215843"/>
                    <a:pt x="407767" y="215843"/>
                  </a:cubicBezTo>
                  <a:cubicBezTo>
                    <a:pt x="407767" y="215843"/>
                    <a:pt x="407767" y="215843"/>
                    <a:pt x="412323" y="215843"/>
                  </a:cubicBezTo>
                  <a:lnTo>
                    <a:pt x="412323" y="205592"/>
                  </a:lnTo>
                  <a:cubicBezTo>
                    <a:pt x="407767" y="205592"/>
                    <a:pt x="407767" y="205592"/>
                    <a:pt x="407767" y="205592"/>
                  </a:cubicBezTo>
                  <a:cubicBezTo>
                    <a:pt x="407767" y="205592"/>
                    <a:pt x="407767" y="200466"/>
                    <a:pt x="407767" y="200466"/>
                  </a:cubicBezTo>
                  <a:close/>
                  <a:moveTo>
                    <a:pt x="373596" y="200466"/>
                  </a:moveTo>
                  <a:cubicBezTo>
                    <a:pt x="379291" y="200466"/>
                    <a:pt x="379291" y="200466"/>
                    <a:pt x="379291" y="200466"/>
                  </a:cubicBezTo>
                  <a:cubicBezTo>
                    <a:pt x="379291" y="200466"/>
                    <a:pt x="379291" y="200466"/>
                    <a:pt x="384986" y="200466"/>
                  </a:cubicBezTo>
                  <a:cubicBezTo>
                    <a:pt x="384986" y="200466"/>
                    <a:pt x="384986" y="205592"/>
                    <a:pt x="384986" y="205592"/>
                  </a:cubicBezTo>
                  <a:cubicBezTo>
                    <a:pt x="384986" y="205592"/>
                    <a:pt x="384986" y="205592"/>
                    <a:pt x="384986" y="215843"/>
                  </a:cubicBezTo>
                  <a:cubicBezTo>
                    <a:pt x="384986" y="215843"/>
                    <a:pt x="384986" y="220968"/>
                    <a:pt x="384986" y="220968"/>
                  </a:cubicBezTo>
                  <a:cubicBezTo>
                    <a:pt x="379291" y="220968"/>
                    <a:pt x="379291" y="220968"/>
                    <a:pt x="379291" y="220968"/>
                  </a:cubicBezTo>
                  <a:cubicBezTo>
                    <a:pt x="379291" y="220968"/>
                    <a:pt x="379291" y="220968"/>
                    <a:pt x="373596" y="220968"/>
                  </a:cubicBezTo>
                  <a:cubicBezTo>
                    <a:pt x="373596" y="220968"/>
                    <a:pt x="373596" y="215843"/>
                    <a:pt x="373596" y="215843"/>
                  </a:cubicBezTo>
                  <a:cubicBezTo>
                    <a:pt x="373596" y="215843"/>
                    <a:pt x="373596" y="215843"/>
                    <a:pt x="373596" y="205592"/>
                  </a:cubicBezTo>
                  <a:cubicBezTo>
                    <a:pt x="373596" y="205592"/>
                    <a:pt x="373596" y="200466"/>
                    <a:pt x="373596" y="200466"/>
                  </a:cubicBezTo>
                  <a:close/>
                  <a:moveTo>
                    <a:pt x="123013" y="200466"/>
                  </a:moveTo>
                  <a:cubicBezTo>
                    <a:pt x="123013" y="200466"/>
                    <a:pt x="123013" y="200466"/>
                    <a:pt x="128708" y="200466"/>
                  </a:cubicBezTo>
                  <a:cubicBezTo>
                    <a:pt x="134403" y="200466"/>
                    <a:pt x="134403" y="205592"/>
                    <a:pt x="134403" y="205592"/>
                  </a:cubicBezTo>
                  <a:cubicBezTo>
                    <a:pt x="134403" y="205592"/>
                    <a:pt x="134403" y="205592"/>
                    <a:pt x="134403" y="215843"/>
                  </a:cubicBezTo>
                  <a:cubicBezTo>
                    <a:pt x="134403" y="215843"/>
                    <a:pt x="134403" y="220968"/>
                    <a:pt x="128708" y="220968"/>
                  </a:cubicBezTo>
                  <a:cubicBezTo>
                    <a:pt x="123013" y="220968"/>
                    <a:pt x="123013" y="220968"/>
                    <a:pt x="123013" y="220968"/>
                  </a:cubicBezTo>
                  <a:cubicBezTo>
                    <a:pt x="123013" y="220968"/>
                    <a:pt x="123013" y="215843"/>
                    <a:pt x="123013" y="215843"/>
                  </a:cubicBezTo>
                  <a:cubicBezTo>
                    <a:pt x="123013" y="215843"/>
                    <a:pt x="128708" y="215843"/>
                    <a:pt x="128708" y="215843"/>
                  </a:cubicBezTo>
                  <a:lnTo>
                    <a:pt x="128708" y="205592"/>
                  </a:lnTo>
                  <a:cubicBezTo>
                    <a:pt x="128708" y="205592"/>
                    <a:pt x="123013" y="205592"/>
                    <a:pt x="123013" y="205592"/>
                  </a:cubicBezTo>
                  <a:cubicBezTo>
                    <a:pt x="123013" y="205592"/>
                    <a:pt x="123013" y="200466"/>
                    <a:pt x="123013" y="200466"/>
                  </a:cubicBezTo>
                  <a:close/>
                  <a:moveTo>
                    <a:pt x="91121" y="200466"/>
                  </a:moveTo>
                  <a:cubicBezTo>
                    <a:pt x="95677" y="200466"/>
                    <a:pt x="95677" y="200466"/>
                    <a:pt x="95677" y="200466"/>
                  </a:cubicBezTo>
                  <a:cubicBezTo>
                    <a:pt x="95677" y="200466"/>
                    <a:pt x="95677" y="200466"/>
                    <a:pt x="100233" y="200466"/>
                  </a:cubicBezTo>
                  <a:cubicBezTo>
                    <a:pt x="100233" y="200466"/>
                    <a:pt x="100233" y="205592"/>
                    <a:pt x="100233" y="205592"/>
                  </a:cubicBezTo>
                  <a:cubicBezTo>
                    <a:pt x="100233" y="205592"/>
                    <a:pt x="100233" y="205592"/>
                    <a:pt x="100233" y="215843"/>
                  </a:cubicBezTo>
                  <a:cubicBezTo>
                    <a:pt x="100233" y="215843"/>
                    <a:pt x="100233" y="220968"/>
                    <a:pt x="100233" y="220968"/>
                  </a:cubicBezTo>
                  <a:cubicBezTo>
                    <a:pt x="95677" y="220968"/>
                    <a:pt x="95677" y="220968"/>
                    <a:pt x="95677" y="220968"/>
                  </a:cubicBezTo>
                  <a:cubicBezTo>
                    <a:pt x="95677" y="220968"/>
                    <a:pt x="95677" y="220968"/>
                    <a:pt x="91121" y="220968"/>
                  </a:cubicBezTo>
                  <a:cubicBezTo>
                    <a:pt x="91121" y="220968"/>
                    <a:pt x="91121" y="215843"/>
                    <a:pt x="91121" y="215843"/>
                  </a:cubicBezTo>
                  <a:cubicBezTo>
                    <a:pt x="91121" y="215843"/>
                    <a:pt x="91121" y="215843"/>
                    <a:pt x="91121" y="205592"/>
                  </a:cubicBezTo>
                  <a:cubicBezTo>
                    <a:pt x="91121" y="205592"/>
                    <a:pt x="91121" y="200466"/>
                    <a:pt x="91121" y="200466"/>
                  </a:cubicBezTo>
                  <a:close/>
                  <a:moveTo>
                    <a:pt x="61507" y="200466"/>
                  </a:moveTo>
                  <a:lnTo>
                    <a:pt x="68341" y="200466"/>
                  </a:lnTo>
                  <a:lnTo>
                    <a:pt x="68341" y="220968"/>
                  </a:lnTo>
                  <a:lnTo>
                    <a:pt x="61507" y="220968"/>
                  </a:lnTo>
                  <a:close/>
                  <a:moveTo>
                    <a:pt x="29614" y="200466"/>
                  </a:moveTo>
                  <a:cubicBezTo>
                    <a:pt x="29614" y="200466"/>
                    <a:pt x="29614" y="200466"/>
                    <a:pt x="35309" y="200466"/>
                  </a:cubicBezTo>
                  <a:cubicBezTo>
                    <a:pt x="41004" y="200466"/>
                    <a:pt x="41004" y="205592"/>
                    <a:pt x="41004" y="205592"/>
                  </a:cubicBezTo>
                  <a:cubicBezTo>
                    <a:pt x="41004" y="205592"/>
                    <a:pt x="41004" y="205592"/>
                    <a:pt x="41004" y="215843"/>
                  </a:cubicBezTo>
                  <a:cubicBezTo>
                    <a:pt x="41004" y="215843"/>
                    <a:pt x="35309" y="220968"/>
                    <a:pt x="35309" y="220968"/>
                  </a:cubicBezTo>
                  <a:cubicBezTo>
                    <a:pt x="29614" y="220968"/>
                    <a:pt x="29614" y="220968"/>
                    <a:pt x="29614" y="220968"/>
                  </a:cubicBezTo>
                  <a:cubicBezTo>
                    <a:pt x="29614" y="220968"/>
                    <a:pt x="29614" y="215843"/>
                    <a:pt x="29614" y="215843"/>
                  </a:cubicBezTo>
                  <a:cubicBezTo>
                    <a:pt x="29614" y="215843"/>
                    <a:pt x="35309" y="215843"/>
                    <a:pt x="35309" y="215843"/>
                  </a:cubicBezTo>
                  <a:lnTo>
                    <a:pt x="35309" y="205592"/>
                  </a:lnTo>
                  <a:cubicBezTo>
                    <a:pt x="35309" y="205592"/>
                    <a:pt x="29614" y="205592"/>
                    <a:pt x="29614" y="205592"/>
                  </a:cubicBezTo>
                  <a:cubicBezTo>
                    <a:pt x="29614" y="205592"/>
                    <a:pt x="29614" y="200466"/>
                    <a:pt x="29614" y="200466"/>
                  </a:cubicBezTo>
                  <a:close/>
                  <a:moveTo>
                    <a:pt x="446493" y="176547"/>
                  </a:moveTo>
                  <a:cubicBezTo>
                    <a:pt x="446493" y="182242"/>
                    <a:pt x="446493" y="182242"/>
                    <a:pt x="446493" y="182242"/>
                  </a:cubicBezTo>
                  <a:cubicBezTo>
                    <a:pt x="446493" y="182242"/>
                    <a:pt x="446493" y="182242"/>
                    <a:pt x="440798" y="182242"/>
                  </a:cubicBezTo>
                  <a:cubicBezTo>
                    <a:pt x="446493" y="182242"/>
                    <a:pt x="446493" y="182242"/>
                    <a:pt x="446493" y="176547"/>
                  </a:cubicBezTo>
                  <a:close/>
                  <a:moveTo>
                    <a:pt x="68341" y="176547"/>
                  </a:moveTo>
                  <a:cubicBezTo>
                    <a:pt x="68341" y="182242"/>
                    <a:pt x="68341" y="182242"/>
                    <a:pt x="68341" y="182242"/>
                  </a:cubicBezTo>
                  <a:cubicBezTo>
                    <a:pt x="68341" y="182242"/>
                    <a:pt x="68341" y="182242"/>
                    <a:pt x="61507" y="182242"/>
                  </a:cubicBezTo>
                  <a:cubicBezTo>
                    <a:pt x="68341" y="182242"/>
                    <a:pt x="68341" y="182242"/>
                    <a:pt x="68341" y="176547"/>
                  </a:cubicBezTo>
                  <a:close/>
                  <a:moveTo>
                    <a:pt x="435103" y="165157"/>
                  </a:moveTo>
                  <a:cubicBezTo>
                    <a:pt x="435103" y="165157"/>
                    <a:pt x="440798" y="165157"/>
                    <a:pt x="440798" y="165157"/>
                  </a:cubicBezTo>
                  <a:cubicBezTo>
                    <a:pt x="440798" y="165157"/>
                    <a:pt x="440798" y="165157"/>
                    <a:pt x="440798" y="176547"/>
                  </a:cubicBezTo>
                  <a:cubicBezTo>
                    <a:pt x="440798" y="182242"/>
                    <a:pt x="440798" y="182242"/>
                    <a:pt x="440798" y="182242"/>
                  </a:cubicBezTo>
                  <a:cubicBezTo>
                    <a:pt x="440798" y="182242"/>
                    <a:pt x="435103" y="182242"/>
                    <a:pt x="435103" y="176547"/>
                  </a:cubicBezTo>
                  <a:cubicBezTo>
                    <a:pt x="435103" y="176547"/>
                    <a:pt x="435103" y="176547"/>
                    <a:pt x="435103" y="165157"/>
                  </a:cubicBezTo>
                  <a:close/>
                  <a:moveTo>
                    <a:pt x="473830" y="159462"/>
                  </a:moveTo>
                  <a:lnTo>
                    <a:pt x="476108" y="159462"/>
                  </a:lnTo>
                  <a:lnTo>
                    <a:pt x="476108" y="182242"/>
                  </a:lnTo>
                  <a:lnTo>
                    <a:pt x="473830" y="182242"/>
                  </a:lnTo>
                  <a:close/>
                  <a:moveTo>
                    <a:pt x="440798" y="159462"/>
                  </a:moveTo>
                  <a:cubicBezTo>
                    <a:pt x="446493" y="159462"/>
                    <a:pt x="446493" y="159462"/>
                    <a:pt x="446493" y="165157"/>
                  </a:cubicBezTo>
                  <a:cubicBezTo>
                    <a:pt x="446493" y="165157"/>
                    <a:pt x="446493" y="165157"/>
                    <a:pt x="440798" y="165157"/>
                  </a:cubicBezTo>
                  <a:cubicBezTo>
                    <a:pt x="440798" y="159462"/>
                    <a:pt x="440798" y="159462"/>
                    <a:pt x="440798" y="159462"/>
                  </a:cubicBezTo>
                  <a:close/>
                  <a:moveTo>
                    <a:pt x="407767" y="159462"/>
                  </a:moveTo>
                  <a:lnTo>
                    <a:pt x="412323" y="159462"/>
                  </a:lnTo>
                  <a:lnTo>
                    <a:pt x="412323" y="182242"/>
                  </a:lnTo>
                  <a:lnTo>
                    <a:pt x="407767" y="182242"/>
                  </a:lnTo>
                  <a:close/>
                  <a:moveTo>
                    <a:pt x="378152" y="159462"/>
                  </a:moveTo>
                  <a:lnTo>
                    <a:pt x="380430" y="159462"/>
                  </a:lnTo>
                  <a:lnTo>
                    <a:pt x="380430" y="182242"/>
                  </a:lnTo>
                  <a:lnTo>
                    <a:pt x="378152" y="182242"/>
                  </a:lnTo>
                  <a:close/>
                  <a:moveTo>
                    <a:pt x="123013" y="159462"/>
                  </a:moveTo>
                  <a:lnTo>
                    <a:pt x="129847" y="159462"/>
                  </a:lnTo>
                  <a:lnTo>
                    <a:pt x="129847" y="182242"/>
                  </a:lnTo>
                  <a:lnTo>
                    <a:pt x="123013" y="182242"/>
                  </a:lnTo>
                  <a:close/>
                  <a:moveTo>
                    <a:pt x="95677" y="159462"/>
                  </a:moveTo>
                  <a:lnTo>
                    <a:pt x="97955" y="159462"/>
                  </a:lnTo>
                  <a:lnTo>
                    <a:pt x="97955" y="182242"/>
                  </a:lnTo>
                  <a:lnTo>
                    <a:pt x="95677" y="182242"/>
                  </a:lnTo>
                  <a:close/>
                  <a:moveTo>
                    <a:pt x="61507" y="159462"/>
                  </a:moveTo>
                  <a:cubicBezTo>
                    <a:pt x="68341" y="159462"/>
                    <a:pt x="68341" y="159462"/>
                    <a:pt x="68341" y="165157"/>
                  </a:cubicBezTo>
                  <a:cubicBezTo>
                    <a:pt x="68341" y="165157"/>
                    <a:pt x="68341" y="165157"/>
                    <a:pt x="61507" y="165157"/>
                  </a:cubicBezTo>
                  <a:cubicBezTo>
                    <a:pt x="61507" y="159462"/>
                    <a:pt x="61507" y="159462"/>
                    <a:pt x="61507" y="159462"/>
                  </a:cubicBezTo>
                  <a:close/>
                  <a:moveTo>
                    <a:pt x="29614" y="159462"/>
                  </a:moveTo>
                  <a:lnTo>
                    <a:pt x="34170" y="159462"/>
                  </a:lnTo>
                  <a:lnTo>
                    <a:pt x="34170" y="182242"/>
                  </a:lnTo>
                  <a:lnTo>
                    <a:pt x="29614" y="182242"/>
                  </a:lnTo>
                  <a:close/>
                  <a:moveTo>
                    <a:pt x="466996" y="127569"/>
                  </a:moveTo>
                  <a:cubicBezTo>
                    <a:pt x="472691" y="127569"/>
                    <a:pt x="472691" y="127569"/>
                    <a:pt x="472691" y="127569"/>
                  </a:cubicBezTo>
                  <a:cubicBezTo>
                    <a:pt x="472691" y="127569"/>
                    <a:pt x="472691" y="127569"/>
                    <a:pt x="478386" y="127569"/>
                  </a:cubicBezTo>
                  <a:cubicBezTo>
                    <a:pt x="478386" y="127569"/>
                    <a:pt x="478386" y="127569"/>
                    <a:pt x="478386" y="143515"/>
                  </a:cubicBezTo>
                  <a:cubicBezTo>
                    <a:pt x="472691" y="143515"/>
                    <a:pt x="472691" y="143515"/>
                    <a:pt x="472691" y="143515"/>
                  </a:cubicBezTo>
                  <a:cubicBezTo>
                    <a:pt x="472691" y="143515"/>
                    <a:pt x="472691" y="143515"/>
                    <a:pt x="466996" y="143515"/>
                  </a:cubicBezTo>
                  <a:cubicBezTo>
                    <a:pt x="466996" y="143515"/>
                    <a:pt x="466996" y="143515"/>
                    <a:pt x="466996" y="127569"/>
                  </a:cubicBezTo>
                  <a:close/>
                  <a:moveTo>
                    <a:pt x="435103" y="127569"/>
                  </a:moveTo>
                  <a:cubicBezTo>
                    <a:pt x="435103" y="127569"/>
                    <a:pt x="440798" y="127569"/>
                    <a:pt x="440798" y="127569"/>
                  </a:cubicBezTo>
                  <a:cubicBezTo>
                    <a:pt x="440798" y="127569"/>
                    <a:pt x="440798" y="127569"/>
                    <a:pt x="440798" y="143515"/>
                  </a:cubicBezTo>
                  <a:cubicBezTo>
                    <a:pt x="440798" y="143515"/>
                    <a:pt x="435103" y="143515"/>
                    <a:pt x="435103" y="143515"/>
                  </a:cubicBezTo>
                  <a:cubicBezTo>
                    <a:pt x="435103" y="143515"/>
                    <a:pt x="435103" y="143515"/>
                    <a:pt x="435103" y="127569"/>
                  </a:cubicBezTo>
                  <a:close/>
                  <a:moveTo>
                    <a:pt x="412323" y="127569"/>
                  </a:moveTo>
                  <a:cubicBezTo>
                    <a:pt x="412323" y="127569"/>
                    <a:pt x="416879" y="127569"/>
                    <a:pt x="416879" y="127569"/>
                  </a:cubicBezTo>
                  <a:cubicBezTo>
                    <a:pt x="416879" y="127569"/>
                    <a:pt x="416879" y="127569"/>
                    <a:pt x="416879" y="143515"/>
                  </a:cubicBezTo>
                  <a:cubicBezTo>
                    <a:pt x="416879" y="143515"/>
                    <a:pt x="412323" y="143515"/>
                    <a:pt x="412323" y="143515"/>
                  </a:cubicBezTo>
                  <a:close/>
                  <a:moveTo>
                    <a:pt x="373596" y="127569"/>
                  </a:moveTo>
                  <a:cubicBezTo>
                    <a:pt x="379291" y="127569"/>
                    <a:pt x="379291" y="127569"/>
                    <a:pt x="379291" y="127569"/>
                  </a:cubicBezTo>
                  <a:cubicBezTo>
                    <a:pt x="379291" y="127569"/>
                    <a:pt x="379291" y="127569"/>
                    <a:pt x="384986" y="127569"/>
                  </a:cubicBezTo>
                  <a:cubicBezTo>
                    <a:pt x="384986" y="127569"/>
                    <a:pt x="384986" y="127569"/>
                    <a:pt x="384986" y="143515"/>
                  </a:cubicBezTo>
                  <a:cubicBezTo>
                    <a:pt x="379291" y="143515"/>
                    <a:pt x="379291" y="143515"/>
                    <a:pt x="379291" y="143515"/>
                  </a:cubicBezTo>
                  <a:cubicBezTo>
                    <a:pt x="379291" y="143515"/>
                    <a:pt x="379291" y="143515"/>
                    <a:pt x="373596" y="143515"/>
                  </a:cubicBezTo>
                  <a:cubicBezTo>
                    <a:pt x="373596" y="143515"/>
                    <a:pt x="373596" y="143515"/>
                    <a:pt x="373596" y="127569"/>
                  </a:cubicBezTo>
                  <a:close/>
                  <a:moveTo>
                    <a:pt x="91121" y="127569"/>
                  </a:moveTo>
                  <a:cubicBezTo>
                    <a:pt x="95677" y="127569"/>
                    <a:pt x="95677" y="127569"/>
                    <a:pt x="95677" y="127569"/>
                  </a:cubicBezTo>
                  <a:cubicBezTo>
                    <a:pt x="95677" y="127569"/>
                    <a:pt x="95677" y="127569"/>
                    <a:pt x="100233" y="127569"/>
                  </a:cubicBezTo>
                  <a:cubicBezTo>
                    <a:pt x="100233" y="127569"/>
                    <a:pt x="100233" y="127569"/>
                    <a:pt x="100233" y="143515"/>
                  </a:cubicBezTo>
                  <a:cubicBezTo>
                    <a:pt x="95677" y="143515"/>
                    <a:pt x="95677" y="143515"/>
                    <a:pt x="95677" y="143515"/>
                  </a:cubicBezTo>
                  <a:cubicBezTo>
                    <a:pt x="95677" y="143515"/>
                    <a:pt x="95677" y="143515"/>
                    <a:pt x="91121" y="143515"/>
                  </a:cubicBezTo>
                  <a:cubicBezTo>
                    <a:pt x="91121" y="143515"/>
                    <a:pt x="91121" y="143515"/>
                    <a:pt x="91121" y="127569"/>
                  </a:cubicBezTo>
                  <a:close/>
                  <a:moveTo>
                    <a:pt x="35309" y="127569"/>
                  </a:moveTo>
                  <a:cubicBezTo>
                    <a:pt x="41004" y="127569"/>
                    <a:pt x="41004" y="127569"/>
                    <a:pt x="41004" y="127569"/>
                  </a:cubicBezTo>
                  <a:cubicBezTo>
                    <a:pt x="41004" y="127569"/>
                    <a:pt x="41004" y="127569"/>
                    <a:pt x="41004" y="143515"/>
                  </a:cubicBezTo>
                  <a:cubicBezTo>
                    <a:pt x="41004" y="143515"/>
                    <a:pt x="41004" y="143515"/>
                    <a:pt x="35309" y="143515"/>
                  </a:cubicBezTo>
                  <a:close/>
                  <a:moveTo>
                    <a:pt x="407767" y="104220"/>
                  </a:moveTo>
                  <a:cubicBezTo>
                    <a:pt x="407767" y="104220"/>
                    <a:pt x="407767" y="104220"/>
                    <a:pt x="412323" y="104220"/>
                  </a:cubicBezTo>
                  <a:cubicBezTo>
                    <a:pt x="412323" y="109345"/>
                    <a:pt x="412323" y="109345"/>
                    <a:pt x="412323" y="109345"/>
                  </a:cubicBezTo>
                  <a:cubicBezTo>
                    <a:pt x="407767" y="109345"/>
                    <a:pt x="407767" y="109345"/>
                    <a:pt x="407767" y="104220"/>
                  </a:cubicBezTo>
                  <a:close/>
                  <a:moveTo>
                    <a:pt x="123013" y="104220"/>
                  </a:moveTo>
                  <a:cubicBezTo>
                    <a:pt x="123013" y="104220"/>
                    <a:pt x="128708" y="104220"/>
                    <a:pt x="128708" y="104220"/>
                  </a:cubicBezTo>
                  <a:cubicBezTo>
                    <a:pt x="128708" y="109345"/>
                    <a:pt x="128708" y="109345"/>
                    <a:pt x="128708" y="109345"/>
                  </a:cubicBezTo>
                  <a:cubicBezTo>
                    <a:pt x="123013" y="109345"/>
                    <a:pt x="123013" y="109345"/>
                    <a:pt x="123013" y="104220"/>
                  </a:cubicBezTo>
                  <a:close/>
                  <a:moveTo>
                    <a:pt x="29614" y="104220"/>
                  </a:moveTo>
                  <a:cubicBezTo>
                    <a:pt x="29614" y="104220"/>
                    <a:pt x="35309" y="104220"/>
                    <a:pt x="35309" y="104220"/>
                  </a:cubicBezTo>
                  <a:cubicBezTo>
                    <a:pt x="35309" y="109345"/>
                    <a:pt x="35309" y="109345"/>
                    <a:pt x="35309" y="109345"/>
                  </a:cubicBezTo>
                  <a:cubicBezTo>
                    <a:pt x="29614" y="109345"/>
                    <a:pt x="29614" y="109345"/>
                    <a:pt x="29614" y="104220"/>
                  </a:cubicBezTo>
                  <a:close/>
                  <a:moveTo>
                    <a:pt x="466996" y="88843"/>
                  </a:moveTo>
                  <a:cubicBezTo>
                    <a:pt x="472691" y="88843"/>
                    <a:pt x="472691" y="88843"/>
                    <a:pt x="472691" y="88843"/>
                  </a:cubicBezTo>
                  <a:cubicBezTo>
                    <a:pt x="472691" y="88843"/>
                    <a:pt x="472691" y="88843"/>
                    <a:pt x="478386" y="88843"/>
                  </a:cubicBezTo>
                  <a:cubicBezTo>
                    <a:pt x="478386" y="88843"/>
                    <a:pt x="478386" y="88843"/>
                    <a:pt x="478386" y="93969"/>
                  </a:cubicBezTo>
                  <a:cubicBezTo>
                    <a:pt x="478386" y="93969"/>
                    <a:pt x="478386" y="93969"/>
                    <a:pt x="478386" y="104220"/>
                  </a:cubicBezTo>
                  <a:cubicBezTo>
                    <a:pt x="472691" y="109345"/>
                    <a:pt x="472691" y="109345"/>
                    <a:pt x="472691" y="109345"/>
                  </a:cubicBezTo>
                  <a:cubicBezTo>
                    <a:pt x="472691" y="109345"/>
                    <a:pt x="472691" y="109345"/>
                    <a:pt x="466996" y="104220"/>
                  </a:cubicBezTo>
                  <a:cubicBezTo>
                    <a:pt x="466996" y="104220"/>
                    <a:pt x="466996" y="104220"/>
                    <a:pt x="466996" y="93969"/>
                  </a:cubicBezTo>
                  <a:cubicBezTo>
                    <a:pt x="466996" y="88843"/>
                    <a:pt x="466996" y="88843"/>
                    <a:pt x="466996" y="88843"/>
                  </a:cubicBezTo>
                  <a:close/>
                  <a:moveTo>
                    <a:pt x="439659" y="88843"/>
                  </a:moveTo>
                  <a:lnTo>
                    <a:pt x="446493" y="88843"/>
                  </a:lnTo>
                  <a:lnTo>
                    <a:pt x="446493" y="109345"/>
                  </a:lnTo>
                  <a:lnTo>
                    <a:pt x="439659" y="109345"/>
                  </a:lnTo>
                  <a:close/>
                  <a:moveTo>
                    <a:pt x="412323" y="88843"/>
                  </a:moveTo>
                  <a:cubicBezTo>
                    <a:pt x="412323" y="88843"/>
                    <a:pt x="416879" y="88843"/>
                    <a:pt x="416879" y="93969"/>
                  </a:cubicBezTo>
                  <a:cubicBezTo>
                    <a:pt x="416879" y="93969"/>
                    <a:pt x="416879" y="93969"/>
                    <a:pt x="416879" y="104220"/>
                  </a:cubicBezTo>
                  <a:cubicBezTo>
                    <a:pt x="416879" y="104220"/>
                    <a:pt x="412323" y="104220"/>
                    <a:pt x="412323" y="104220"/>
                  </a:cubicBezTo>
                  <a:lnTo>
                    <a:pt x="412323" y="93969"/>
                  </a:lnTo>
                  <a:cubicBezTo>
                    <a:pt x="412323" y="88843"/>
                    <a:pt x="412323" y="88843"/>
                    <a:pt x="412323" y="88843"/>
                  </a:cubicBezTo>
                  <a:close/>
                  <a:moveTo>
                    <a:pt x="407767" y="88843"/>
                  </a:moveTo>
                  <a:cubicBezTo>
                    <a:pt x="407767" y="88843"/>
                    <a:pt x="407767" y="88843"/>
                    <a:pt x="412323" y="88843"/>
                  </a:cubicBezTo>
                  <a:cubicBezTo>
                    <a:pt x="407767" y="88843"/>
                    <a:pt x="407767" y="88843"/>
                    <a:pt x="407767" y="93969"/>
                  </a:cubicBezTo>
                  <a:cubicBezTo>
                    <a:pt x="407767" y="88843"/>
                    <a:pt x="407767" y="88843"/>
                    <a:pt x="407767" y="88843"/>
                  </a:cubicBezTo>
                  <a:close/>
                  <a:moveTo>
                    <a:pt x="373596" y="88843"/>
                  </a:moveTo>
                  <a:cubicBezTo>
                    <a:pt x="379291" y="88843"/>
                    <a:pt x="379291" y="88843"/>
                    <a:pt x="379291" y="88843"/>
                  </a:cubicBezTo>
                  <a:cubicBezTo>
                    <a:pt x="379291" y="88843"/>
                    <a:pt x="379291" y="88843"/>
                    <a:pt x="384986" y="88843"/>
                  </a:cubicBezTo>
                  <a:cubicBezTo>
                    <a:pt x="384986" y="88843"/>
                    <a:pt x="384986" y="88843"/>
                    <a:pt x="384986" y="93969"/>
                  </a:cubicBezTo>
                  <a:cubicBezTo>
                    <a:pt x="384986" y="93969"/>
                    <a:pt x="384986" y="93969"/>
                    <a:pt x="384986" y="104220"/>
                  </a:cubicBezTo>
                  <a:cubicBezTo>
                    <a:pt x="379291" y="109345"/>
                    <a:pt x="379291" y="109345"/>
                    <a:pt x="379291" y="109345"/>
                  </a:cubicBezTo>
                  <a:cubicBezTo>
                    <a:pt x="379291" y="109345"/>
                    <a:pt x="379291" y="109345"/>
                    <a:pt x="373596" y="104220"/>
                  </a:cubicBezTo>
                  <a:cubicBezTo>
                    <a:pt x="373596" y="104220"/>
                    <a:pt x="373596" y="104220"/>
                    <a:pt x="373596" y="93969"/>
                  </a:cubicBezTo>
                  <a:cubicBezTo>
                    <a:pt x="373596" y="88843"/>
                    <a:pt x="373596" y="88843"/>
                    <a:pt x="373596" y="88843"/>
                  </a:cubicBezTo>
                  <a:close/>
                  <a:moveTo>
                    <a:pt x="345121" y="88843"/>
                  </a:moveTo>
                  <a:cubicBezTo>
                    <a:pt x="345121" y="88843"/>
                    <a:pt x="345121" y="88843"/>
                    <a:pt x="345121" y="93969"/>
                  </a:cubicBezTo>
                  <a:cubicBezTo>
                    <a:pt x="345121" y="93969"/>
                    <a:pt x="345121" y="93969"/>
                    <a:pt x="345121" y="104220"/>
                  </a:cubicBezTo>
                  <a:cubicBezTo>
                    <a:pt x="345121" y="104220"/>
                    <a:pt x="350816" y="104220"/>
                    <a:pt x="350816" y="104220"/>
                  </a:cubicBezTo>
                  <a:cubicBezTo>
                    <a:pt x="350816" y="109345"/>
                    <a:pt x="350816" y="109345"/>
                    <a:pt x="345121" y="109345"/>
                  </a:cubicBezTo>
                  <a:cubicBezTo>
                    <a:pt x="345121" y="104220"/>
                    <a:pt x="345121" y="99094"/>
                    <a:pt x="339426" y="99094"/>
                  </a:cubicBezTo>
                  <a:cubicBezTo>
                    <a:pt x="339426" y="99094"/>
                    <a:pt x="339426" y="99094"/>
                    <a:pt x="339426" y="93969"/>
                  </a:cubicBezTo>
                  <a:cubicBezTo>
                    <a:pt x="339426" y="88843"/>
                    <a:pt x="345121" y="88843"/>
                    <a:pt x="345121" y="88843"/>
                  </a:cubicBezTo>
                  <a:close/>
                  <a:moveTo>
                    <a:pt x="345121" y="88843"/>
                  </a:moveTo>
                  <a:cubicBezTo>
                    <a:pt x="350816" y="88843"/>
                    <a:pt x="350816" y="88843"/>
                    <a:pt x="350816" y="88843"/>
                  </a:cubicBezTo>
                  <a:cubicBezTo>
                    <a:pt x="350816" y="88843"/>
                    <a:pt x="350816" y="88843"/>
                    <a:pt x="350816" y="93969"/>
                  </a:cubicBezTo>
                  <a:cubicBezTo>
                    <a:pt x="350816" y="88843"/>
                    <a:pt x="345121" y="88843"/>
                    <a:pt x="345121" y="88843"/>
                  </a:cubicBezTo>
                  <a:close/>
                  <a:moveTo>
                    <a:pt x="128708" y="88843"/>
                  </a:moveTo>
                  <a:cubicBezTo>
                    <a:pt x="134403" y="88843"/>
                    <a:pt x="134403" y="88843"/>
                    <a:pt x="134403" y="93969"/>
                  </a:cubicBezTo>
                  <a:cubicBezTo>
                    <a:pt x="134403" y="93969"/>
                    <a:pt x="134403" y="93969"/>
                    <a:pt x="134403" y="104220"/>
                  </a:cubicBezTo>
                  <a:cubicBezTo>
                    <a:pt x="134403" y="104220"/>
                    <a:pt x="134403" y="104220"/>
                    <a:pt x="128708" y="104220"/>
                  </a:cubicBezTo>
                  <a:lnTo>
                    <a:pt x="128708" y="93969"/>
                  </a:lnTo>
                  <a:cubicBezTo>
                    <a:pt x="128708" y="88843"/>
                    <a:pt x="128708" y="88843"/>
                    <a:pt x="128708" y="88843"/>
                  </a:cubicBezTo>
                  <a:close/>
                  <a:moveTo>
                    <a:pt x="123013" y="88843"/>
                  </a:moveTo>
                  <a:cubicBezTo>
                    <a:pt x="123013" y="88843"/>
                    <a:pt x="123013" y="88843"/>
                    <a:pt x="128708" y="88843"/>
                  </a:cubicBezTo>
                  <a:cubicBezTo>
                    <a:pt x="128708" y="88843"/>
                    <a:pt x="123013" y="88843"/>
                    <a:pt x="123013" y="93969"/>
                  </a:cubicBezTo>
                  <a:cubicBezTo>
                    <a:pt x="123013" y="88843"/>
                    <a:pt x="123013" y="88843"/>
                    <a:pt x="123013" y="88843"/>
                  </a:cubicBezTo>
                  <a:close/>
                  <a:moveTo>
                    <a:pt x="91121" y="88843"/>
                  </a:moveTo>
                  <a:cubicBezTo>
                    <a:pt x="95677" y="88843"/>
                    <a:pt x="95677" y="88843"/>
                    <a:pt x="95677" y="88843"/>
                  </a:cubicBezTo>
                  <a:cubicBezTo>
                    <a:pt x="95677" y="88843"/>
                    <a:pt x="95677" y="88843"/>
                    <a:pt x="100233" y="88843"/>
                  </a:cubicBezTo>
                  <a:cubicBezTo>
                    <a:pt x="100233" y="88843"/>
                    <a:pt x="100233" y="88843"/>
                    <a:pt x="100233" y="93969"/>
                  </a:cubicBezTo>
                  <a:cubicBezTo>
                    <a:pt x="100233" y="93969"/>
                    <a:pt x="100233" y="93969"/>
                    <a:pt x="100233" y="104220"/>
                  </a:cubicBezTo>
                  <a:cubicBezTo>
                    <a:pt x="95677" y="109345"/>
                    <a:pt x="95677" y="109345"/>
                    <a:pt x="95677" y="109345"/>
                  </a:cubicBezTo>
                  <a:cubicBezTo>
                    <a:pt x="95677" y="109345"/>
                    <a:pt x="95677" y="109345"/>
                    <a:pt x="91121" y="104220"/>
                  </a:cubicBezTo>
                  <a:cubicBezTo>
                    <a:pt x="91121" y="104220"/>
                    <a:pt x="91121" y="104220"/>
                    <a:pt x="91121" y="93969"/>
                  </a:cubicBezTo>
                  <a:cubicBezTo>
                    <a:pt x="91121" y="88843"/>
                    <a:pt x="91121" y="88843"/>
                    <a:pt x="91121" y="88843"/>
                  </a:cubicBezTo>
                  <a:close/>
                  <a:moveTo>
                    <a:pt x="61507" y="88843"/>
                  </a:moveTo>
                  <a:lnTo>
                    <a:pt x="68341" y="88843"/>
                  </a:lnTo>
                  <a:lnTo>
                    <a:pt x="68341" y="109345"/>
                  </a:lnTo>
                  <a:lnTo>
                    <a:pt x="61507" y="109345"/>
                  </a:lnTo>
                  <a:close/>
                  <a:moveTo>
                    <a:pt x="35309" y="88843"/>
                  </a:moveTo>
                  <a:cubicBezTo>
                    <a:pt x="41004" y="88843"/>
                    <a:pt x="41004" y="88843"/>
                    <a:pt x="41004" y="93969"/>
                  </a:cubicBezTo>
                  <a:cubicBezTo>
                    <a:pt x="41004" y="93969"/>
                    <a:pt x="41004" y="93969"/>
                    <a:pt x="41004" y="104220"/>
                  </a:cubicBezTo>
                  <a:cubicBezTo>
                    <a:pt x="41004" y="104220"/>
                    <a:pt x="41004" y="104220"/>
                    <a:pt x="35309" y="104220"/>
                  </a:cubicBezTo>
                  <a:lnTo>
                    <a:pt x="35309" y="93969"/>
                  </a:lnTo>
                  <a:cubicBezTo>
                    <a:pt x="35309" y="88843"/>
                    <a:pt x="35309" y="88843"/>
                    <a:pt x="35309" y="88843"/>
                  </a:cubicBezTo>
                  <a:close/>
                  <a:moveTo>
                    <a:pt x="29614" y="88843"/>
                  </a:moveTo>
                  <a:cubicBezTo>
                    <a:pt x="29614" y="88843"/>
                    <a:pt x="29614" y="88843"/>
                    <a:pt x="35309" y="88843"/>
                  </a:cubicBezTo>
                  <a:cubicBezTo>
                    <a:pt x="35309" y="88843"/>
                    <a:pt x="29614" y="88843"/>
                    <a:pt x="29614" y="93969"/>
                  </a:cubicBezTo>
                  <a:cubicBezTo>
                    <a:pt x="29614" y="88843"/>
                    <a:pt x="29614" y="88843"/>
                    <a:pt x="29614" y="88843"/>
                  </a:cubicBezTo>
                  <a:close/>
                  <a:moveTo>
                    <a:pt x="440798" y="65494"/>
                  </a:moveTo>
                  <a:cubicBezTo>
                    <a:pt x="446493" y="65494"/>
                    <a:pt x="446493" y="65494"/>
                    <a:pt x="446493" y="65494"/>
                  </a:cubicBezTo>
                  <a:cubicBezTo>
                    <a:pt x="446493" y="70619"/>
                    <a:pt x="446493" y="70619"/>
                    <a:pt x="440798" y="70619"/>
                  </a:cubicBezTo>
                  <a:cubicBezTo>
                    <a:pt x="440798" y="70619"/>
                    <a:pt x="440798" y="70619"/>
                    <a:pt x="440798" y="65494"/>
                  </a:cubicBezTo>
                  <a:close/>
                  <a:moveTo>
                    <a:pt x="312090" y="65494"/>
                  </a:moveTo>
                  <a:cubicBezTo>
                    <a:pt x="312090" y="65494"/>
                    <a:pt x="312090" y="65494"/>
                    <a:pt x="317785" y="65494"/>
                  </a:cubicBezTo>
                  <a:cubicBezTo>
                    <a:pt x="317785" y="70619"/>
                    <a:pt x="317785" y="70619"/>
                    <a:pt x="317785" y="70619"/>
                  </a:cubicBezTo>
                  <a:cubicBezTo>
                    <a:pt x="312090" y="70619"/>
                    <a:pt x="312090" y="70619"/>
                    <a:pt x="312090" y="65494"/>
                  </a:cubicBezTo>
                  <a:close/>
                  <a:moveTo>
                    <a:pt x="61507" y="65494"/>
                  </a:moveTo>
                  <a:cubicBezTo>
                    <a:pt x="68341" y="65494"/>
                    <a:pt x="68341" y="65494"/>
                    <a:pt x="68341" y="65494"/>
                  </a:cubicBezTo>
                  <a:cubicBezTo>
                    <a:pt x="68341" y="70619"/>
                    <a:pt x="68341" y="70619"/>
                    <a:pt x="61507" y="70619"/>
                  </a:cubicBezTo>
                  <a:cubicBezTo>
                    <a:pt x="61507" y="70619"/>
                    <a:pt x="61507" y="70619"/>
                    <a:pt x="61507" y="65494"/>
                  </a:cubicBezTo>
                  <a:close/>
                  <a:moveTo>
                    <a:pt x="251234" y="59229"/>
                  </a:moveTo>
                  <a:cubicBezTo>
                    <a:pt x="306557" y="59229"/>
                    <a:pt x="350816" y="103777"/>
                    <a:pt x="350816" y="159462"/>
                  </a:cubicBezTo>
                  <a:cubicBezTo>
                    <a:pt x="350816" y="215147"/>
                    <a:pt x="306557" y="259695"/>
                    <a:pt x="251234" y="259695"/>
                  </a:cubicBezTo>
                  <a:cubicBezTo>
                    <a:pt x="201443" y="259695"/>
                    <a:pt x="157184" y="215147"/>
                    <a:pt x="157184" y="159462"/>
                  </a:cubicBezTo>
                  <a:cubicBezTo>
                    <a:pt x="157184" y="159462"/>
                    <a:pt x="157184" y="159462"/>
                    <a:pt x="251234" y="159462"/>
                  </a:cubicBezTo>
                  <a:cubicBezTo>
                    <a:pt x="251234" y="159462"/>
                    <a:pt x="251234" y="159462"/>
                    <a:pt x="251234" y="59229"/>
                  </a:cubicBezTo>
                  <a:close/>
                  <a:moveTo>
                    <a:pt x="473830" y="50117"/>
                  </a:moveTo>
                  <a:lnTo>
                    <a:pt x="476108" y="50117"/>
                  </a:lnTo>
                  <a:lnTo>
                    <a:pt x="476108" y="70619"/>
                  </a:lnTo>
                  <a:lnTo>
                    <a:pt x="473830" y="70619"/>
                  </a:lnTo>
                  <a:close/>
                  <a:moveTo>
                    <a:pt x="440798" y="50117"/>
                  </a:moveTo>
                  <a:cubicBezTo>
                    <a:pt x="440798" y="50117"/>
                    <a:pt x="440798" y="50117"/>
                    <a:pt x="440798" y="55243"/>
                  </a:cubicBezTo>
                  <a:cubicBezTo>
                    <a:pt x="440798" y="55243"/>
                    <a:pt x="440798" y="55243"/>
                    <a:pt x="440798" y="65494"/>
                  </a:cubicBezTo>
                  <a:cubicBezTo>
                    <a:pt x="440798" y="65494"/>
                    <a:pt x="435103" y="65494"/>
                    <a:pt x="435103" y="65494"/>
                  </a:cubicBezTo>
                  <a:cubicBezTo>
                    <a:pt x="435103" y="65494"/>
                    <a:pt x="435103" y="65494"/>
                    <a:pt x="435103" y="55243"/>
                  </a:cubicBezTo>
                  <a:cubicBezTo>
                    <a:pt x="435103" y="50117"/>
                    <a:pt x="440798" y="50117"/>
                    <a:pt x="440798" y="50117"/>
                  </a:cubicBezTo>
                  <a:close/>
                  <a:moveTo>
                    <a:pt x="440798" y="50117"/>
                  </a:moveTo>
                  <a:cubicBezTo>
                    <a:pt x="446493" y="50117"/>
                    <a:pt x="446493" y="50117"/>
                    <a:pt x="446493" y="50117"/>
                  </a:cubicBezTo>
                  <a:cubicBezTo>
                    <a:pt x="446493" y="50117"/>
                    <a:pt x="446493" y="50117"/>
                    <a:pt x="446493" y="55243"/>
                  </a:cubicBezTo>
                  <a:cubicBezTo>
                    <a:pt x="446493" y="50117"/>
                    <a:pt x="446493" y="50117"/>
                    <a:pt x="440798" y="50117"/>
                  </a:cubicBezTo>
                  <a:close/>
                  <a:moveTo>
                    <a:pt x="407767" y="50117"/>
                  </a:moveTo>
                  <a:lnTo>
                    <a:pt x="412323" y="50117"/>
                  </a:lnTo>
                  <a:lnTo>
                    <a:pt x="412323" y="70619"/>
                  </a:lnTo>
                  <a:lnTo>
                    <a:pt x="407767" y="70619"/>
                  </a:lnTo>
                  <a:close/>
                  <a:moveTo>
                    <a:pt x="378152" y="50117"/>
                  </a:moveTo>
                  <a:lnTo>
                    <a:pt x="380430" y="50117"/>
                  </a:lnTo>
                  <a:lnTo>
                    <a:pt x="380430" y="70619"/>
                  </a:lnTo>
                  <a:lnTo>
                    <a:pt x="378152" y="70619"/>
                  </a:lnTo>
                  <a:close/>
                  <a:moveTo>
                    <a:pt x="346260" y="50117"/>
                  </a:moveTo>
                  <a:lnTo>
                    <a:pt x="350816" y="50117"/>
                  </a:lnTo>
                  <a:lnTo>
                    <a:pt x="350816" y="70619"/>
                  </a:lnTo>
                  <a:lnTo>
                    <a:pt x="346260" y="70619"/>
                  </a:lnTo>
                  <a:close/>
                  <a:moveTo>
                    <a:pt x="317785" y="50117"/>
                  </a:moveTo>
                  <a:cubicBezTo>
                    <a:pt x="317785" y="50117"/>
                    <a:pt x="323480" y="50117"/>
                    <a:pt x="323480" y="55243"/>
                  </a:cubicBezTo>
                  <a:cubicBezTo>
                    <a:pt x="323480" y="55243"/>
                    <a:pt x="323480" y="55243"/>
                    <a:pt x="323480" y="65494"/>
                  </a:cubicBezTo>
                  <a:cubicBezTo>
                    <a:pt x="323480" y="65494"/>
                    <a:pt x="317785" y="65494"/>
                    <a:pt x="317785" y="65494"/>
                  </a:cubicBezTo>
                  <a:cubicBezTo>
                    <a:pt x="317785" y="65494"/>
                    <a:pt x="317785" y="65494"/>
                    <a:pt x="317785" y="55243"/>
                  </a:cubicBezTo>
                  <a:cubicBezTo>
                    <a:pt x="317785" y="50117"/>
                    <a:pt x="317785" y="50117"/>
                    <a:pt x="317785" y="50117"/>
                  </a:cubicBezTo>
                  <a:close/>
                  <a:moveTo>
                    <a:pt x="312090" y="50117"/>
                  </a:moveTo>
                  <a:cubicBezTo>
                    <a:pt x="312090" y="50117"/>
                    <a:pt x="312090" y="50117"/>
                    <a:pt x="317785" y="50117"/>
                  </a:cubicBezTo>
                  <a:cubicBezTo>
                    <a:pt x="312090" y="50117"/>
                    <a:pt x="312090" y="50117"/>
                    <a:pt x="312090" y="55243"/>
                  </a:cubicBezTo>
                  <a:cubicBezTo>
                    <a:pt x="312090" y="50117"/>
                    <a:pt x="312090" y="50117"/>
                    <a:pt x="312090" y="50117"/>
                  </a:cubicBezTo>
                  <a:close/>
                  <a:moveTo>
                    <a:pt x="157184" y="50117"/>
                  </a:moveTo>
                  <a:lnTo>
                    <a:pt x="161740" y="50117"/>
                  </a:lnTo>
                  <a:lnTo>
                    <a:pt x="161740" y="70619"/>
                  </a:lnTo>
                  <a:lnTo>
                    <a:pt x="157184" y="70619"/>
                  </a:lnTo>
                  <a:close/>
                  <a:moveTo>
                    <a:pt x="123013" y="50117"/>
                  </a:moveTo>
                  <a:lnTo>
                    <a:pt x="129847" y="50117"/>
                  </a:lnTo>
                  <a:lnTo>
                    <a:pt x="129847" y="70619"/>
                  </a:lnTo>
                  <a:lnTo>
                    <a:pt x="123013" y="70619"/>
                  </a:lnTo>
                  <a:close/>
                  <a:moveTo>
                    <a:pt x="95677" y="50117"/>
                  </a:moveTo>
                  <a:lnTo>
                    <a:pt x="97955" y="50117"/>
                  </a:lnTo>
                  <a:lnTo>
                    <a:pt x="97955" y="70619"/>
                  </a:lnTo>
                  <a:lnTo>
                    <a:pt x="95677" y="70619"/>
                  </a:lnTo>
                  <a:close/>
                  <a:moveTo>
                    <a:pt x="61507" y="50117"/>
                  </a:moveTo>
                  <a:cubicBezTo>
                    <a:pt x="68341" y="50117"/>
                    <a:pt x="68341" y="50117"/>
                    <a:pt x="68341" y="50117"/>
                  </a:cubicBezTo>
                  <a:cubicBezTo>
                    <a:pt x="68341" y="50117"/>
                    <a:pt x="68341" y="50117"/>
                    <a:pt x="68341" y="55243"/>
                  </a:cubicBezTo>
                  <a:cubicBezTo>
                    <a:pt x="68341" y="50117"/>
                    <a:pt x="68341" y="50117"/>
                    <a:pt x="61507" y="50117"/>
                  </a:cubicBezTo>
                  <a:close/>
                  <a:moveTo>
                    <a:pt x="29614" y="50117"/>
                  </a:moveTo>
                  <a:lnTo>
                    <a:pt x="34170" y="50117"/>
                  </a:lnTo>
                  <a:lnTo>
                    <a:pt x="34170" y="70619"/>
                  </a:lnTo>
                  <a:lnTo>
                    <a:pt x="29614" y="70619"/>
                  </a:lnTo>
                  <a:close/>
                  <a:moveTo>
                    <a:pt x="234637" y="43282"/>
                  </a:moveTo>
                  <a:lnTo>
                    <a:pt x="234637" y="143515"/>
                  </a:lnTo>
                  <a:cubicBezTo>
                    <a:pt x="234637" y="143515"/>
                    <a:pt x="234637" y="143515"/>
                    <a:pt x="138960" y="143515"/>
                  </a:cubicBezTo>
                  <a:cubicBezTo>
                    <a:pt x="138960" y="87830"/>
                    <a:pt x="178356" y="43282"/>
                    <a:pt x="234637" y="43282"/>
                  </a:cubicBezTo>
                  <a:close/>
                  <a:moveTo>
                    <a:pt x="312615" y="27826"/>
                  </a:moveTo>
                  <a:cubicBezTo>
                    <a:pt x="312615" y="27826"/>
                    <a:pt x="312615" y="27826"/>
                    <a:pt x="318198" y="27826"/>
                  </a:cubicBezTo>
                  <a:cubicBezTo>
                    <a:pt x="318198" y="27826"/>
                    <a:pt x="318198" y="27826"/>
                    <a:pt x="318198" y="33392"/>
                  </a:cubicBezTo>
                  <a:cubicBezTo>
                    <a:pt x="312615" y="33392"/>
                    <a:pt x="312615" y="33392"/>
                    <a:pt x="312615" y="33392"/>
                  </a:cubicBezTo>
                  <a:cubicBezTo>
                    <a:pt x="312615" y="27826"/>
                    <a:pt x="312615" y="27826"/>
                    <a:pt x="312615" y="27826"/>
                  </a:cubicBezTo>
                  <a:close/>
                  <a:moveTo>
                    <a:pt x="251209" y="27826"/>
                  </a:moveTo>
                  <a:cubicBezTo>
                    <a:pt x="256791" y="27826"/>
                    <a:pt x="256791" y="27826"/>
                    <a:pt x="256791" y="27826"/>
                  </a:cubicBezTo>
                  <a:cubicBezTo>
                    <a:pt x="256791" y="27826"/>
                    <a:pt x="256791" y="27826"/>
                    <a:pt x="256791" y="33392"/>
                  </a:cubicBezTo>
                  <a:cubicBezTo>
                    <a:pt x="256791" y="33392"/>
                    <a:pt x="256791" y="33392"/>
                    <a:pt x="251209" y="33392"/>
                  </a:cubicBezTo>
                  <a:cubicBezTo>
                    <a:pt x="251209" y="27826"/>
                    <a:pt x="251209" y="27826"/>
                    <a:pt x="251209" y="27826"/>
                  </a:cubicBezTo>
                  <a:close/>
                  <a:moveTo>
                    <a:pt x="156308" y="27826"/>
                  </a:moveTo>
                  <a:cubicBezTo>
                    <a:pt x="161890" y="27826"/>
                    <a:pt x="161890" y="27826"/>
                    <a:pt x="161890" y="27826"/>
                  </a:cubicBezTo>
                  <a:cubicBezTo>
                    <a:pt x="161890" y="27826"/>
                    <a:pt x="161890" y="27826"/>
                    <a:pt x="161890" y="33392"/>
                  </a:cubicBezTo>
                  <a:cubicBezTo>
                    <a:pt x="161890" y="33392"/>
                    <a:pt x="161890" y="33392"/>
                    <a:pt x="156308" y="33392"/>
                  </a:cubicBezTo>
                  <a:cubicBezTo>
                    <a:pt x="156308" y="27826"/>
                    <a:pt x="156308" y="27826"/>
                    <a:pt x="156308" y="27826"/>
                  </a:cubicBezTo>
                  <a:close/>
                  <a:moveTo>
                    <a:pt x="61407" y="27826"/>
                  </a:moveTo>
                  <a:cubicBezTo>
                    <a:pt x="66989" y="27826"/>
                    <a:pt x="66989" y="27826"/>
                    <a:pt x="66989" y="27826"/>
                  </a:cubicBezTo>
                  <a:cubicBezTo>
                    <a:pt x="66989" y="27826"/>
                    <a:pt x="66989" y="27826"/>
                    <a:pt x="66989" y="33392"/>
                  </a:cubicBezTo>
                  <a:cubicBezTo>
                    <a:pt x="66989" y="33392"/>
                    <a:pt x="66989" y="33392"/>
                    <a:pt x="61407" y="33392"/>
                  </a:cubicBezTo>
                  <a:cubicBezTo>
                    <a:pt x="61407" y="27826"/>
                    <a:pt x="61407" y="27826"/>
                    <a:pt x="61407" y="27826"/>
                  </a:cubicBezTo>
                  <a:close/>
                  <a:moveTo>
                    <a:pt x="39077" y="16696"/>
                  </a:moveTo>
                  <a:cubicBezTo>
                    <a:pt x="39077" y="16696"/>
                    <a:pt x="39077" y="16696"/>
                    <a:pt x="39077" y="27826"/>
                  </a:cubicBezTo>
                  <a:cubicBezTo>
                    <a:pt x="39077" y="27826"/>
                    <a:pt x="39077" y="27826"/>
                    <a:pt x="33494" y="33392"/>
                  </a:cubicBezTo>
                  <a:cubicBezTo>
                    <a:pt x="27912" y="33392"/>
                    <a:pt x="27912" y="33392"/>
                    <a:pt x="27912" y="33392"/>
                  </a:cubicBezTo>
                  <a:cubicBezTo>
                    <a:pt x="27912" y="27826"/>
                    <a:pt x="27912" y="27826"/>
                    <a:pt x="27912" y="27826"/>
                  </a:cubicBezTo>
                  <a:cubicBezTo>
                    <a:pt x="27912" y="27826"/>
                    <a:pt x="33494" y="27826"/>
                    <a:pt x="33494" y="27826"/>
                  </a:cubicBezTo>
                  <a:cubicBezTo>
                    <a:pt x="33494" y="27826"/>
                    <a:pt x="33494" y="27826"/>
                    <a:pt x="33494" y="22261"/>
                  </a:cubicBezTo>
                  <a:cubicBezTo>
                    <a:pt x="33494" y="22261"/>
                    <a:pt x="33494" y="22261"/>
                    <a:pt x="27912" y="22261"/>
                  </a:cubicBezTo>
                  <a:cubicBezTo>
                    <a:pt x="22330" y="27826"/>
                    <a:pt x="16747" y="33392"/>
                    <a:pt x="16747" y="44523"/>
                  </a:cubicBezTo>
                  <a:cubicBezTo>
                    <a:pt x="16747" y="44523"/>
                    <a:pt x="16747" y="44523"/>
                    <a:pt x="16747" y="267135"/>
                  </a:cubicBezTo>
                  <a:cubicBezTo>
                    <a:pt x="16747" y="278265"/>
                    <a:pt x="22330" y="283831"/>
                    <a:pt x="27912" y="289396"/>
                  </a:cubicBezTo>
                  <a:cubicBezTo>
                    <a:pt x="27912" y="289396"/>
                    <a:pt x="27912" y="289396"/>
                    <a:pt x="27912" y="278265"/>
                  </a:cubicBezTo>
                  <a:cubicBezTo>
                    <a:pt x="27912" y="278265"/>
                    <a:pt x="27912" y="278265"/>
                    <a:pt x="33494" y="278265"/>
                  </a:cubicBezTo>
                  <a:cubicBezTo>
                    <a:pt x="33494" y="278265"/>
                    <a:pt x="33494" y="278265"/>
                    <a:pt x="33494" y="289396"/>
                  </a:cubicBezTo>
                  <a:cubicBezTo>
                    <a:pt x="39077" y="294961"/>
                    <a:pt x="39077" y="294961"/>
                    <a:pt x="44659" y="294961"/>
                  </a:cubicBezTo>
                  <a:cubicBezTo>
                    <a:pt x="44659" y="294961"/>
                    <a:pt x="44659" y="294961"/>
                    <a:pt x="61407" y="294961"/>
                  </a:cubicBezTo>
                  <a:cubicBezTo>
                    <a:pt x="61407" y="294961"/>
                    <a:pt x="61407" y="294961"/>
                    <a:pt x="66989" y="294961"/>
                  </a:cubicBezTo>
                  <a:cubicBezTo>
                    <a:pt x="66989" y="294961"/>
                    <a:pt x="66989" y="294961"/>
                    <a:pt x="94901" y="294961"/>
                  </a:cubicBezTo>
                  <a:cubicBezTo>
                    <a:pt x="94901" y="294961"/>
                    <a:pt x="94901" y="294961"/>
                    <a:pt x="122813" y="294961"/>
                  </a:cubicBezTo>
                  <a:cubicBezTo>
                    <a:pt x="122813" y="294961"/>
                    <a:pt x="122813" y="294961"/>
                    <a:pt x="122813" y="278265"/>
                  </a:cubicBezTo>
                  <a:cubicBezTo>
                    <a:pt x="122813" y="278265"/>
                    <a:pt x="122813" y="278265"/>
                    <a:pt x="128396" y="278265"/>
                  </a:cubicBezTo>
                  <a:cubicBezTo>
                    <a:pt x="128396" y="278265"/>
                    <a:pt x="128396" y="278265"/>
                    <a:pt x="128396" y="294961"/>
                  </a:cubicBezTo>
                  <a:cubicBezTo>
                    <a:pt x="128396" y="294961"/>
                    <a:pt x="128396" y="294961"/>
                    <a:pt x="156308" y="294961"/>
                  </a:cubicBezTo>
                  <a:cubicBezTo>
                    <a:pt x="156308" y="294961"/>
                    <a:pt x="156308" y="294961"/>
                    <a:pt x="156308" y="278265"/>
                  </a:cubicBezTo>
                  <a:cubicBezTo>
                    <a:pt x="156308" y="278265"/>
                    <a:pt x="156308" y="278265"/>
                    <a:pt x="161890" y="278265"/>
                  </a:cubicBezTo>
                  <a:cubicBezTo>
                    <a:pt x="161890" y="278265"/>
                    <a:pt x="161890" y="278265"/>
                    <a:pt x="161890" y="294961"/>
                  </a:cubicBezTo>
                  <a:cubicBezTo>
                    <a:pt x="161890" y="294961"/>
                    <a:pt x="161890" y="294961"/>
                    <a:pt x="184220" y="294961"/>
                  </a:cubicBezTo>
                  <a:cubicBezTo>
                    <a:pt x="184220" y="294961"/>
                    <a:pt x="184220" y="294961"/>
                    <a:pt x="184220" y="283831"/>
                  </a:cubicBezTo>
                  <a:cubicBezTo>
                    <a:pt x="184220" y="278265"/>
                    <a:pt x="184220" y="278265"/>
                    <a:pt x="184220" y="278265"/>
                  </a:cubicBezTo>
                  <a:cubicBezTo>
                    <a:pt x="189802" y="278265"/>
                    <a:pt x="189802" y="278265"/>
                    <a:pt x="189802" y="278265"/>
                  </a:cubicBezTo>
                  <a:cubicBezTo>
                    <a:pt x="189802" y="278265"/>
                    <a:pt x="195385" y="278265"/>
                    <a:pt x="195385" y="278265"/>
                  </a:cubicBezTo>
                  <a:cubicBezTo>
                    <a:pt x="195385" y="278265"/>
                    <a:pt x="195385" y="278265"/>
                    <a:pt x="195385" y="283831"/>
                  </a:cubicBezTo>
                  <a:cubicBezTo>
                    <a:pt x="195385" y="283831"/>
                    <a:pt x="195385" y="283831"/>
                    <a:pt x="195385" y="294961"/>
                  </a:cubicBezTo>
                  <a:cubicBezTo>
                    <a:pt x="195385" y="294961"/>
                    <a:pt x="195385" y="294961"/>
                    <a:pt x="217714" y="294961"/>
                  </a:cubicBezTo>
                  <a:cubicBezTo>
                    <a:pt x="217714" y="294961"/>
                    <a:pt x="217714" y="294961"/>
                    <a:pt x="217714" y="278265"/>
                  </a:cubicBezTo>
                  <a:cubicBezTo>
                    <a:pt x="217714" y="278265"/>
                    <a:pt x="217714" y="278265"/>
                    <a:pt x="223297" y="278265"/>
                  </a:cubicBezTo>
                  <a:cubicBezTo>
                    <a:pt x="223297" y="278265"/>
                    <a:pt x="223297" y="278265"/>
                    <a:pt x="223297" y="294961"/>
                  </a:cubicBezTo>
                  <a:cubicBezTo>
                    <a:pt x="223297" y="294961"/>
                    <a:pt x="223297" y="294961"/>
                    <a:pt x="251209" y="294961"/>
                  </a:cubicBezTo>
                  <a:cubicBezTo>
                    <a:pt x="251209" y="294961"/>
                    <a:pt x="251209" y="294961"/>
                    <a:pt x="251209" y="278265"/>
                  </a:cubicBezTo>
                  <a:cubicBezTo>
                    <a:pt x="251209" y="278265"/>
                    <a:pt x="251209" y="278265"/>
                    <a:pt x="256791" y="278265"/>
                  </a:cubicBezTo>
                  <a:cubicBezTo>
                    <a:pt x="256791" y="278265"/>
                    <a:pt x="256791" y="278265"/>
                    <a:pt x="256791" y="294961"/>
                  </a:cubicBezTo>
                  <a:cubicBezTo>
                    <a:pt x="256791" y="294961"/>
                    <a:pt x="256791" y="294961"/>
                    <a:pt x="284703" y="294961"/>
                  </a:cubicBezTo>
                  <a:cubicBezTo>
                    <a:pt x="284703" y="294961"/>
                    <a:pt x="284703" y="294961"/>
                    <a:pt x="312615" y="294961"/>
                  </a:cubicBezTo>
                  <a:cubicBezTo>
                    <a:pt x="312615" y="294961"/>
                    <a:pt x="312615" y="294961"/>
                    <a:pt x="318198" y="294961"/>
                  </a:cubicBezTo>
                  <a:cubicBezTo>
                    <a:pt x="318198" y="294961"/>
                    <a:pt x="318198" y="294961"/>
                    <a:pt x="318198" y="283831"/>
                  </a:cubicBezTo>
                  <a:cubicBezTo>
                    <a:pt x="318198" y="278265"/>
                    <a:pt x="318198" y="278265"/>
                    <a:pt x="318198" y="278265"/>
                  </a:cubicBezTo>
                  <a:cubicBezTo>
                    <a:pt x="318198" y="278265"/>
                    <a:pt x="323780" y="278265"/>
                    <a:pt x="323780" y="283831"/>
                  </a:cubicBezTo>
                  <a:cubicBezTo>
                    <a:pt x="323780" y="283831"/>
                    <a:pt x="323780" y="283831"/>
                    <a:pt x="323780" y="294961"/>
                  </a:cubicBezTo>
                  <a:lnTo>
                    <a:pt x="329973" y="294961"/>
                  </a:lnTo>
                  <a:cubicBezTo>
                    <a:pt x="333898" y="294961"/>
                    <a:pt x="339132" y="294961"/>
                    <a:pt x="346110" y="294961"/>
                  </a:cubicBezTo>
                  <a:cubicBezTo>
                    <a:pt x="346110" y="294961"/>
                    <a:pt x="346110" y="294961"/>
                    <a:pt x="346110" y="278265"/>
                  </a:cubicBezTo>
                  <a:cubicBezTo>
                    <a:pt x="346110" y="278265"/>
                    <a:pt x="346110" y="278265"/>
                    <a:pt x="351692" y="278265"/>
                  </a:cubicBezTo>
                  <a:cubicBezTo>
                    <a:pt x="351692" y="278265"/>
                    <a:pt x="351692" y="278265"/>
                    <a:pt x="351692" y="294961"/>
                  </a:cubicBezTo>
                  <a:cubicBezTo>
                    <a:pt x="351692" y="294961"/>
                    <a:pt x="351692" y="294961"/>
                    <a:pt x="379604" y="294961"/>
                  </a:cubicBezTo>
                  <a:cubicBezTo>
                    <a:pt x="379604" y="294961"/>
                    <a:pt x="379604" y="294961"/>
                    <a:pt x="407517" y="294961"/>
                  </a:cubicBezTo>
                  <a:cubicBezTo>
                    <a:pt x="407517" y="294961"/>
                    <a:pt x="407517" y="294961"/>
                    <a:pt x="407517" y="278265"/>
                  </a:cubicBezTo>
                  <a:cubicBezTo>
                    <a:pt x="407517" y="278265"/>
                    <a:pt x="407517" y="278265"/>
                    <a:pt x="413099" y="278265"/>
                  </a:cubicBezTo>
                  <a:cubicBezTo>
                    <a:pt x="413099" y="278265"/>
                    <a:pt x="413099" y="278265"/>
                    <a:pt x="413099" y="294961"/>
                  </a:cubicBezTo>
                  <a:cubicBezTo>
                    <a:pt x="413099" y="294961"/>
                    <a:pt x="413099" y="294961"/>
                    <a:pt x="424874" y="294961"/>
                  </a:cubicBezTo>
                  <a:lnTo>
                    <a:pt x="435429" y="294961"/>
                  </a:lnTo>
                  <a:cubicBezTo>
                    <a:pt x="435429" y="294961"/>
                    <a:pt x="435429" y="294961"/>
                    <a:pt x="435429" y="283831"/>
                  </a:cubicBezTo>
                  <a:cubicBezTo>
                    <a:pt x="435429" y="278265"/>
                    <a:pt x="441011" y="278265"/>
                    <a:pt x="441011" y="278265"/>
                  </a:cubicBezTo>
                  <a:cubicBezTo>
                    <a:pt x="441011" y="278265"/>
                    <a:pt x="441011" y="278265"/>
                    <a:pt x="441011" y="283831"/>
                  </a:cubicBezTo>
                  <a:cubicBezTo>
                    <a:pt x="441011" y="283831"/>
                    <a:pt x="441011" y="283831"/>
                    <a:pt x="441011" y="294961"/>
                  </a:cubicBezTo>
                  <a:cubicBezTo>
                    <a:pt x="441011" y="294961"/>
                    <a:pt x="441011" y="294961"/>
                    <a:pt x="446593" y="294961"/>
                  </a:cubicBezTo>
                  <a:cubicBezTo>
                    <a:pt x="446593" y="294961"/>
                    <a:pt x="446593" y="294961"/>
                    <a:pt x="463341" y="294961"/>
                  </a:cubicBezTo>
                  <a:cubicBezTo>
                    <a:pt x="463341" y="294961"/>
                    <a:pt x="468923" y="294961"/>
                    <a:pt x="474506" y="289396"/>
                  </a:cubicBezTo>
                  <a:cubicBezTo>
                    <a:pt x="485670" y="283831"/>
                    <a:pt x="485670" y="278265"/>
                    <a:pt x="485670" y="267135"/>
                  </a:cubicBezTo>
                  <a:cubicBezTo>
                    <a:pt x="485670" y="267135"/>
                    <a:pt x="485670" y="267135"/>
                    <a:pt x="485670" y="44523"/>
                  </a:cubicBezTo>
                  <a:cubicBezTo>
                    <a:pt x="485670" y="33392"/>
                    <a:pt x="485670" y="27826"/>
                    <a:pt x="480088" y="22261"/>
                  </a:cubicBezTo>
                  <a:cubicBezTo>
                    <a:pt x="480088" y="22261"/>
                    <a:pt x="480088" y="22261"/>
                    <a:pt x="480088" y="27826"/>
                  </a:cubicBezTo>
                  <a:cubicBezTo>
                    <a:pt x="480088" y="27826"/>
                    <a:pt x="480088" y="27826"/>
                    <a:pt x="480088" y="33392"/>
                  </a:cubicBezTo>
                  <a:cubicBezTo>
                    <a:pt x="474506" y="33392"/>
                    <a:pt x="474506" y="33392"/>
                    <a:pt x="474506" y="33392"/>
                  </a:cubicBezTo>
                  <a:cubicBezTo>
                    <a:pt x="474506" y="33392"/>
                    <a:pt x="474506" y="33392"/>
                    <a:pt x="468923" y="33392"/>
                  </a:cubicBezTo>
                  <a:cubicBezTo>
                    <a:pt x="468923" y="27826"/>
                    <a:pt x="468923" y="27826"/>
                    <a:pt x="468923" y="27826"/>
                  </a:cubicBezTo>
                  <a:cubicBezTo>
                    <a:pt x="468923" y="27826"/>
                    <a:pt x="468923" y="27826"/>
                    <a:pt x="468923" y="16696"/>
                  </a:cubicBezTo>
                  <a:cubicBezTo>
                    <a:pt x="468923" y="16696"/>
                    <a:pt x="463341" y="16696"/>
                    <a:pt x="463341" y="16696"/>
                  </a:cubicBezTo>
                  <a:cubicBezTo>
                    <a:pt x="463341" y="16696"/>
                    <a:pt x="463341" y="16696"/>
                    <a:pt x="446593" y="16696"/>
                  </a:cubicBezTo>
                  <a:cubicBezTo>
                    <a:pt x="446593" y="16696"/>
                    <a:pt x="446593" y="16696"/>
                    <a:pt x="441011" y="16696"/>
                  </a:cubicBezTo>
                  <a:lnTo>
                    <a:pt x="441011" y="27826"/>
                  </a:lnTo>
                  <a:cubicBezTo>
                    <a:pt x="446593" y="27826"/>
                    <a:pt x="446593" y="27826"/>
                    <a:pt x="446593" y="27826"/>
                  </a:cubicBezTo>
                  <a:cubicBezTo>
                    <a:pt x="446593" y="27826"/>
                    <a:pt x="446593" y="27826"/>
                    <a:pt x="446593" y="33392"/>
                  </a:cubicBezTo>
                  <a:cubicBezTo>
                    <a:pt x="446593" y="33392"/>
                    <a:pt x="446593" y="33392"/>
                    <a:pt x="441011" y="33392"/>
                  </a:cubicBezTo>
                  <a:cubicBezTo>
                    <a:pt x="441011" y="27826"/>
                    <a:pt x="435429" y="27826"/>
                    <a:pt x="435429" y="27826"/>
                  </a:cubicBezTo>
                  <a:cubicBezTo>
                    <a:pt x="435429" y="27826"/>
                    <a:pt x="435429" y="27826"/>
                    <a:pt x="435429" y="16696"/>
                  </a:cubicBezTo>
                  <a:cubicBezTo>
                    <a:pt x="435429" y="16696"/>
                    <a:pt x="435429" y="16696"/>
                    <a:pt x="418681" y="16696"/>
                  </a:cubicBezTo>
                  <a:cubicBezTo>
                    <a:pt x="418681" y="16696"/>
                    <a:pt x="418681" y="16696"/>
                    <a:pt x="418681" y="27826"/>
                  </a:cubicBezTo>
                  <a:cubicBezTo>
                    <a:pt x="418681" y="27826"/>
                    <a:pt x="413099" y="27826"/>
                    <a:pt x="413099" y="33392"/>
                  </a:cubicBezTo>
                  <a:cubicBezTo>
                    <a:pt x="407517" y="33392"/>
                    <a:pt x="407517" y="33392"/>
                    <a:pt x="407517" y="33392"/>
                  </a:cubicBezTo>
                  <a:cubicBezTo>
                    <a:pt x="407517" y="27826"/>
                    <a:pt x="407517" y="27826"/>
                    <a:pt x="407517" y="27826"/>
                  </a:cubicBezTo>
                  <a:cubicBezTo>
                    <a:pt x="407517" y="27826"/>
                    <a:pt x="407517" y="27826"/>
                    <a:pt x="413099" y="27826"/>
                  </a:cubicBezTo>
                  <a:cubicBezTo>
                    <a:pt x="413099" y="27826"/>
                    <a:pt x="413099" y="27826"/>
                    <a:pt x="413099" y="16696"/>
                  </a:cubicBezTo>
                  <a:cubicBezTo>
                    <a:pt x="413099" y="16696"/>
                    <a:pt x="413099" y="16696"/>
                    <a:pt x="407517" y="16696"/>
                  </a:cubicBezTo>
                  <a:cubicBezTo>
                    <a:pt x="407517" y="16696"/>
                    <a:pt x="407517" y="16696"/>
                    <a:pt x="385187" y="16696"/>
                  </a:cubicBezTo>
                  <a:cubicBezTo>
                    <a:pt x="385187" y="16696"/>
                    <a:pt x="385187" y="16696"/>
                    <a:pt x="385187" y="27826"/>
                  </a:cubicBezTo>
                  <a:cubicBezTo>
                    <a:pt x="385187" y="27826"/>
                    <a:pt x="385187" y="27826"/>
                    <a:pt x="385187" y="33392"/>
                  </a:cubicBezTo>
                  <a:cubicBezTo>
                    <a:pt x="379604" y="33392"/>
                    <a:pt x="379604" y="33392"/>
                    <a:pt x="379604" y="33392"/>
                  </a:cubicBezTo>
                  <a:cubicBezTo>
                    <a:pt x="379604" y="33392"/>
                    <a:pt x="379604" y="33392"/>
                    <a:pt x="374022" y="33392"/>
                  </a:cubicBezTo>
                  <a:cubicBezTo>
                    <a:pt x="374022" y="27826"/>
                    <a:pt x="374022" y="27826"/>
                    <a:pt x="374022" y="27826"/>
                  </a:cubicBezTo>
                  <a:cubicBezTo>
                    <a:pt x="374022" y="27826"/>
                    <a:pt x="374022" y="27826"/>
                    <a:pt x="374022" y="16696"/>
                  </a:cubicBezTo>
                  <a:cubicBezTo>
                    <a:pt x="374022" y="16696"/>
                    <a:pt x="374022" y="16696"/>
                    <a:pt x="351692" y="16696"/>
                  </a:cubicBezTo>
                  <a:cubicBezTo>
                    <a:pt x="351692" y="16696"/>
                    <a:pt x="351692" y="16696"/>
                    <a:pt x="346110" y="16696"/>
                  </a:cubicBezTo>
                  <a:lnTo>
                    <a:pt x="346110" y="27826"/>
                  </a:lnTo>
                  <a:cubicBezTo>
                    <a:pt x="346110" y="27826"/>
                    <a:pt x="351692" y="27826"/>
                    <a:pt x="351692" y="27826"/>
                  </a:cubicBezTo>
                  <a:cubicBezTo>
                    <a:pt x="351692" y="27826"/>
                    <a:pt x="351692" y="27826"/>
                    <a:pt x="351692" y="33392"/>
                  </a:cubicBezTo>
                  <a:cubicBezTo>
                    <a:pt x="351692" y="33392"/>
                    <a:pt x="351692" y="33392"/>
                    <a:pt x="346110" y="33392"/>
                  </a:cubicBezTo>
                  <a:cubicBezTo>
                    <a:pt x="340528" y="27826"/>
                    <a:pt x="340528" y="27826"/>
                    <a:pt x="340528" y="27826"/>
                  </a:cubicBezTo>
                  <a:cubicBezTo>
                    <a:pt x="340528" y="27826"/>
                    <a:pt x="340528" y="27826"/>
                    <a:pt x="340528" y="16696"/>
                  </a:cubicBezTo>
                  <a:cubicBezTo>
                    <a:pt x="340528" y="16696"/>
                    <a:pt x="340528" y="16696"/>
                    <a:pt x="318198" y="16696"/>
                  </a:cubicBezTo>
                  <a:cubicBezTo>
                    <a:pt x="318198" y="16696"/>
                    <a:pt x="318198" y="16696"/>
                    <a:pt x="312615" y="16696"/>
                  </a:cubicBezTo>
                  <a:cubicBezTo>
                    <a:pt x="312615" y="16696"/>
                    <a:pt x="312615" y="16696"/>
                    <a:pt x="290286" y="16696"/>
                  </a:cubicBezTo>
                  <a:cubicBezTo>
                    <a:pt x="290286" y="16696"/>
                    <a:pt x="290286" y="16696"/>
                    <a:pt x="290286" y="27826"/>
                  </a:cubicBezTo>
                  <a:cubicBezTo>
                    <a:pt x="290286" y="27826"/>
                    <a:pt x="290286" y="27826"/>
                    <a:pt x="290286" y="33392"/>
                  </a:cubicBezTo>
                  <a:cubicBezTo>
                    <a:pt x="284703" y="33392"/>
                    <a:pt x="284703" y="33392"/>
                    <a:pt x="284703" y="33392"/>
                  </a:cubicBezTo>
                  <a:cubicBezTo>
                    <a:pt x="284703" y="33392"/>
                    <a:pt x="279121" y="33392"/>
                    <a:pt x="279121" y="33392"/>
                  </a:cubicBezTo>
                  <a:cubicBezTo>
                    <a:pt x="279121" y="27826"/>
                    <a:pt x="279121" y="27826"/>
                    <a:pt x="279121" y="27826"/>
                  </a:cubicBezTo>
                  <a:cubicBezTo>
                    <a:pt x="279121" y="27826"/>
                    <a:pt x="279121" y="27826"/>
                    <a:pt x="279121" y="16696"/>
                  </a:cubicBezTo>
                  <a:cubicBezTo>
                    <a:pt x="279121" y="16696"/>
                    <a:pt x="279121" y="16696"/>
                    <a:pt x="256791" y="16696"/>
                  </a:cubicBezTo>
                  <a:cubicBezTo>
                    <a:pt x="256791" y="16696"/>
                    <a:pt x="256791" y="16696"/>
                    <a:pt x="251209" y="16696"/>
                  </a:cubicBezTo>
                  <a:cubicBezTo>
                    <a:pt x="251209" y="16696"/>
                    <a:pt x="251209" y="16696"/>
                    <a:pt x="228879" y="16696"/>
                  </a:cubicBezTo>
                  <a:cubicBezTo>
                    <a:pt x="228879" y="16696"/>
                    <a:pt x="228879" y="16696"/>
                    <a:pt x="228879" y="27826"/>
                  </a:cubicBezTo>
                  <a:cubicBezTo>
                    <a:pt x="228879" y="27826"/>
                    <a:pt x="228879" y="27826"/>
                    <a:pt x="223297" y="33392"/>
                  </a:cubicBezTo>
                  <a:cubicBezTo>
                    <a:pt x="223297" y="33392"/>
                    <a:pt x="217714" y="33392"/>
                    <a:pt x="217714" y="33392"/>
                  </a:cubicBezTo>
                  <a:cubicBezTo>
                    <a:pt x="217714" y="27826"/>
                    <a:pt x="217714" y="27826"/>
                    <a:pt x="217714" y="27826"/>
                  </a:cubicBezTo>
                  <a:cubicBezTo>
                    <a:pt x="217714" y="27826"/>
                    <a:pt x="223297" y="27826"/>
                    <a:pt x="223297" y="27826"/>
                  </a:cubicBezTo>
                  <a:cubicBezTo>
                    <a:pt x="223297" y="27826"/>
                    <a:pt x="223297" y="27826"/>
                    <a:pt x="223297" y="16696"/>
                  </a:cubicBezTo>
                  <a:cubicBezTo>
                    <a:pt x="223297" y="16696"/>
                    <a:pt x="223297" y="16696"/>
                    <a:pt x="217714" y="16696"/>
                  </a:cubicBezTo>
                  <a:cubicBezTo>
                    <a:pt x="217714" y="16696"/>
                    <a:pt x="217714" y="16696"/>
                    <a:pt x="195385" y="16696"/>
                  </a:cubicBezTo>
                  <a:cubicBezTo>
                    <a:pt x="195385" y="16696"/>
                    <a:pt x="195385" y="16696"/>
                    <a:pt x="195385" y="27826"/>
                  </a:cubicBezTo>
                  <a:cubicBezTo>
                    <a:pt x="195385" y="27826"/>
                    <a:pt x="195385" y="27826"/>
                    <a:pt x="195385" y="33392"/>
                  </a:cubicBezTo>
                  <a:cubicBezTo>
                    <a:pt x="195385" y="33392"/>
                    <a:pt x="189802" y="33392"/>
                    <a:pt x="189802" y="33392"/>
                  </a:cubicBezTo>
                  <a:cubicBezTo>
                    <a:pt x="189802" y="33392"/>
                    <a:pt x="189802" y="33392"/>
                    <a:pt x="184220" y="33392"/>
                  </a:cubicBezTo>
                  <a:cubicBezTo>
                    <a:pt x="184220" y="27826"/>
                    <a:pt x="184220" y="27826"/>
                    <a:pt x="184220" y="27826"/>
                  </a:cubicBezTo>
                  <a:cubicBezTo>
                    <a:pt x="184220" y="27826"/>
                    <a:pt x="184220" y="27826"/>
                    <a:pt x="184220" y="16696"/>
                  </a:cubicBezTo>
                  <a:cubicBezTo>
                    <a:pt x="184220" y="16696"/>
                    <a:pt x="184220" y="16696"/>
                    <a:pt x="161890" y="16696"/>
                  </a:cubicBezTo>
                  <a:cubicBezTo>
                    <a:pt x="161890" y="16696"/>
                    <a:pt x="161890" y="16696"/>
                    <a:pt x="156308" y="16696"/>
                  </a:cubicBezTo>
                  <a:cubicBezTo>
                    <a:pt x="156308" y="16696"/>
                    <a:pt x="156308" y="16696"/>
                    <a:pt x="133978" y="16696"/>
                  </a:cubicBezTo>
                  <a:cubicBezTo>
                    <a:pt x="133978" y="16696"/>
                    <a:pt x="133978" y="16696"/>
                    <a:pt x="133978" y="27826"/>
                  </a:cubicBezTo>
                  <a:cubicBezTo>
                    <a:pt x="133978" y="27826"/>
                    <a:pt x="133978" y="27826"/>
                    <a:pt x="128396" y="33392"/>
                  </a:cubicBezTo>
                  <a:cubicBezTo>
                    <a:pt x="122813" y="33392"/>
                    <a:pt x="122813" y="33392"/>
                    <a:pt x="122813" y="33392"/>
                  </a:cubicBezTo>
                  <a:cubicBezTo>
                    <a:pt x="122813" y="27826"/>
                    <a:pt x="122813" y="27826"/>
                    <a:pt x="122813" y="27826"/>
                  </a:cubicBezTo>
                  <a:cubicBezTo>
                    <a:pt x="122813" y="27826"/>
                    <a:pt x="128396" y="27826"/>
                    <a:pt x="128396" y="27826"/>
                  </a:cubicBezTo>
                  <a:cubicBezTo>
                    <a:pt x="128396" y="27826"/>
                    <a:pt x="128396" y="27826"/>
                    <a:pt x="128396" y="16696"/>
                  </a:cubicBezTo>
                  <a:cubicBezTo>
                    <a:pt x="128396" y="16696"/>
                    <a:pt x="128396" y="16696"/>
                    <a:pt x="122813" y="16696"/>
                  </a:cubicBezTo>
                  <a:cubicBezTo>
                    <a:pt x="122813" y="16696"/>
                    <a:pt x="122813" y="16696"/>
                    <a:pt x="100483" y="16696"/>
                  </a:cubicBezTo>
                  <a:cubicBezTo>
                    <a:pt x="100483" y="16696"/>
                    <a:pt x="100483" y="16696"/>
                    <a:pt x="100483" y="27826"/>
                  </a:cubicBezTo>
                  <a:cubicBezTo>
                    <a:pt x="100483" y="27826"/>
                    <a:pt x="100483" y="27826"/>
                    <a:pt x="100483" y="33392"/>
                  </a:cubicBezTo>
                  <a:cubicBezTo>
                    <a:pt x="94901" y="33392"/>
                    <a:pt x="94901" y="33392"/>
                    <a:pt x="94901" y="33392"/>
                  </a:cubicBezTo>
                  <a:cubicBezTo>
                    <a:pt x="94901" y="33392"/>
                    <a:pt x="94901" y="33392"/>
                    <a:pt x="89319" y="33392"/>
                  </a:cubicBezTo>
                  <a:cubicBezTo>
                    <a:pt x="89319" y="27826"/>
                    <a:pt x="89319" y="27826"/>
                    <a:pt x="89319" y="27826"/>
                  </a:cubicBezTo>
                  <a:cubicBezTo>
                    <a:pt x="89319" y="27826"/>
                    <a:pt x="89319" y="27826"/>
                    <a:pt x="89319" y="16696"/>
                  </a:cubicBezTo>
                  <a:cubicBezTo>
                    <a:pt x="89319" y="16696"/>
                    <a:pt x="89319" y="16696"/>
                    <a:pt x="66989" y="16696"/>
                  </a:cubicBezTo>
                  <a:cubicBezTo>
                    <a:pt x="66989" y="16696"/>
                    <a:pt x="66989" y="16696"/>
                    <a:pt x="61407" y="16696"/>
                  </a:cubicBezTo>
                  <a:cubicBezTo>
                    <a:pt x="61407" y="16696"/>
                    <a:pt x="61407" y="16696"/>
                    <a:pt x="44659" y="16696"/>
                  </a:cubicBezTo>
                  <a:cubicBezTo>
                    <a:pt x="39077" y="16696"/>
                    <a:pt x="39077" y="16696"/>
                    <a:pt x="39077" y="16696"/>
                  </a:cubicBezTo>
                  <a:close/>
                  <a:moveTo>
                    <a:pt x="44659" y="0"/>
                  </a:moveTo>
                  <a:cubicBezTo>
                    <a:pt x="44659" y="0"/>
                    <a:pt x="44659" y="0"/>
                    <a:pt x="463341" y="0"/>
                  </a:cubicBezTo>
                  <a:cubicBezTo>
                    <a:pt x="485670" y="0"/>
                    <a:pt x="508000" y="22261"/>
                    <a:pt x="508000" y="44523"/>
                  </a:cubicBezTo>
                  <a:cubicBezTo>
                    <a:pt x="508000" y="44523"/>
                    <a:pt x="508000" y="44523"/>
                    <a:pt x="508000" y="322788"/>
                  </a:cubicBezTo>
                  <a:cubicBezTo>
                    <a:pt x="508000" y="345049"/>
                    <a:pt x="485670" y="367310"/>
                    <a:pt x="463341" y="367310"/>
                  </a:cubicBezTo>
                  <a:cubicBezTo>
                    <a:pt x="463341" y="367310"/>
                    <a:pt x="463341" y="367310"/>
                    <a:pt x="273539" y="367310"/>
                  </a:cubicBezTo>
                  <a:cubicBezTo>
                    <a:pt x="273539" y="367310"/>
                    <a:pt x="273539" y="367310"/>
                    <a:pt x="273539" y="400702"/>
                  </a:cubicBezTo>
                  <a:cubicBezTo>
                    <a:pt x="273539" y="400702"/>
                    <a:pt x="273539" y="400702"/>
                    <a:pt x="407517" y="400702"/>
                  </a:cubicBezTo>
                  <a:cubicBezTo>
                    <a:pt x="407517" y="400702"/>
                    <a:pt x="407517" y="400702"/>
                    <a:pt x="424264" y="422963"/>
                  </a:cubicBezTo>
                  <a:cubicBezTo>
                    <a:pt x="424264" y="422963"/>
                    <a:pt x="424264" y="422963"/>
                    <a:pt x="424264" y="439659"/>
                  </a:cubicBezTo>
                  <a:cubicBezTo>
                    <a:pt x="424264" y="439659"/>
                    <a:pt x="424264" y="439659"/>
                    <a:pt x="83736" y="439659"/>
                  </a:cubicBezTo>
                  <a:cubicBezTo>
                    <a:pt x="83736" y="439659"/>
                    <a:pt x="83736" y="439659"/>
                    <a:pt x="83736" y="422963"/>
                  </a:cubicBezTo>
                  <a:cubicBezTo>
                    <a:pt x="83736" y="422963"/>
                    <a:pt x="83736" y="422963"/>
                    <a:pt x="100483" y="400702"/>
                  </a:cubicBezTo>
                  <a:cubicBezTo>
                    <a:pt x="100483" y="400702"/>
                    <a:pt x="100483" y="400702"/>
                    <a:pt x="234462" y="400702"/>
                  </a:cubicBezTo>
                  <a:cubicBezTo>
                    <a:pt x="234462" y="400702"/>
                    <a:pt x="234462" y="400702"/>
                    <a:pt x="234462" y="367310"/>
                  </a:cubicBezTo>
                  <a:cubicBezTo>
                    <a:pt x="234462" y="367310"/>
                    <a:pt x="234462" y="367310"/>
                    <a:pt x="44659" y="367310"/>
                  </a:cubicBezTo>
                  <a:cubicBezTo>
                    <a:pt x="22330" y="367310"/>
                    <a:pt x="0" y="345049"/>
                    <a:pt x="0" y="322788"/>
                  </a:cubicBezTo>
                  <a:cubicBezTo>
                    <a:pt x="0" y="322788"/>
                    <a:pt x="0" y="322788"/>
                    <a:pt x="0" y="44523"/>
                  </a:cubicBezTo>
                  <a:cubicBezTo>
                    <a:pt x="0" y="22261"/>
                    <a:pt x="22330" y="0"/>
                    <a:pt x="446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172DEE55-2B2C-4601-84A2-A7508029D84B}"/>
              </a:ext>
            </a:extLst>
          </p:cNvPr>
          <p:cNvGrpSpPr/>
          <p:nvPr/>
        </p:nvGrpSpPr>
        <p:grpSpPr>
          <a:xfrm>
            <a:off x="6091953" y="1014289"/>
            <a:ext cx="620944" cy="620944"/>
            <a:chOff x="6547636" y="1367450"/>
            <a:chExt cx="620944" cy="620944"/>
          </a:xfrm>
        </p:grpSpPr>
        <p:sp>
          <p:nvSpPr>
            <p:cNvPr id="10" name="îṣlíďê">
              <a:extLst>
                <a:ext uri="{FF2B5EF4-FFF2-40B4-BE49-F238E27FC236}">
                  <a16:creationId xmlns:a16="http://schemas.microsoft.com/office/drawing/2014/main" xmlns="" id="{664140BB-0230-45C7-810A-8B1B736D70D1}"/>
                </a:ext>
              </a:extLst>
            </p:cNvPr>
            <p:cNvSpPr/>
            <p:nvPr/>
          </p:nvSpPr>
          <p:spPr>
            <a:xfrm>
              <a:off x="6547636" y="1367450"/>
              <a:ext cx="620944" cy="620944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ï$lîďé">
              <a:extLst>
                <a:ext uri="{FF2B5EF4-FFF2-40B4-BE49-F238E27FC236}">
                  <a16:creationId xmlns:a16="http://schemas.microsoft.com/office/drawing/2014/main" xmlns="" id="{2896D1AD-51C5-45D8-9F3C-7D60303D6EB5}"/>
                </a:ext>
              </a:extLst>
            </p:cNvPr>
            <p:cNvSpPr/>
            <p:nvPr/>
          </p:nvSpPr>
          <p:spPr bwMode="auto">
            <a:xfrm>
              <a:off x="6713812" y="1540520"/>
              <a:ext cx="288592" cy="274805"/>
            </a:xfrm>
            <a:custGeom>
              <a:avLst/>
              <a:gdLst>
                <a:gd name="connsiteX0" fmla="*/ 384794 w 508000"/>
                <a:gd name="connsiteY0" fmla="*/ 273731 h 483729"/>
                <a:gd name="connsiteX1" fmla="*/ 353563 w 508000"/>
                <a:gd name="connsiteY1" fmla="*/ 304966 h 483729"/>
                <a:gd name="connsiteX2" fmla="*/ 384794 w 508000"/>
                <a:gd name="connsiteY2" fmla="*/ 336028 h 483729"/>
                <a:gd name="connsiteX3" fmla="*/ 415853 w 508000"/>
                <a:gd name="connsiteY3" fmla="*/ 304966 h 483729"/>
                <a:gd name="connsiteX4" fmla="*/ 384794 w 508000"/>
                <a:gd name="connsiteY4" fmla="*/ 273731 h 483729"/>
                <a:gd name="connsiteX5" fmla="*/ 336747 w 508000"/>
                <a:gd name="connsiteY5" fmla="*/ 237348 h 483729"/>
                <a:gd name="connsiteX6" fmla="*/ 488781 w 508000"/>
                <a:gd name="connsiteY6" fmla="*/ 237348 h 483729"/>
                <a:gd name="connsiteX7" fmla="*/ 490497 w 508000"/>
                <a:gd name="connsiteY7" fmla="*/ 237520 h 483729"/>
                <a:gd name="connsiteX8" fmla="*/ 498734 w 508000"/>
                <a:gd name="connsiteY8" fmla="*/ 240094 h 483729"/>
                <a:gd name="connsiteX9" fmla="*/ 508000 w 508000"/>
                <a:gd name="connsiteY9" fmla="*/ 256569 h 483729"/>
                <a:gd name="connsiteX10" fmla="*/ 508000 w 508000"/>
                <a:gd name="connsiteY10" fmla="*/ 353362 h 483729"/>
                <a:gd name="connsiteX11" fmla="*/ 498734 w 508000"/>
                <a:gd name="connsiteY11" fmla="*/ 369837 h 483729"/>
                <a:gd name="connsiteX12" fmla="*/ 490497 w 508000"/>
                <a:gd name="connsiteY12" fmla="*/ 372412 h 483729"/>
                <a:gd name="connsiteX13" fmla="*/ 488781 w 508000"/>
                <a:gd name="connsiteY13" fmla="*/ 372583 h 483729"/>
                <a:gd name="connsiteX14" fmla="*/ 336747 w 508000"/>
                <a:gd name="connsiteY14" fmla="*/ 372583 h 483729"/>
                <a:gd name="connsiteX15" fmla="*/ 317528 w 508000"/>
                <a:gd name="connsiteY15" fmla="*/ 353362 h 483729"/>
                <a:gd name="connsiteX16" fmla="*/ 317528 w 508000"/>
                <a:gd name="connsiteY16" fmla="*/ 256569 h 483729"/>
                <a:gd name="connsiteX17" fmla="*/ 336747 w 508000"/>
                <a:gd name="connsiteY17" fmla="*/ 237348 h 483729"/>
                <a:gd name="connsiteX18" fmla="*/ 19225 w 508000"/>
                <a:gd name="connsiteY18" fmla="*/ 126314 h 483729"/>
                <a:gd name="connsiteX19" fmla="*/ 463117 w 508000"/>
                <a:gd name="connsiteY19" fmla="*/ 126314 h 483729"/>
                <a:gd name="connsiteX20" fmla="*/ 482342 w 508000"/>
                <a:gd name="connsiteY20" fmla="*/ 145541 h 483729"/>
                <a:gd name="connsiteX21" fmla="*/ 482342 w 508000"/>
                <a:gd name="connsiteY21" fmla="*/ 220045 h 483729"/>
                <a:gd name="connsiteX22" fmla="*/ 336781 w 508000"/>
                <a:gd name="connsiteY22" fmla="*/ 220045 h 483729"/>
                <a:gd name="connsiteX23" fmla="*/ 300219 w 508000"/>
                <a:gd name="connsiteY23" fmla="*/ 256611 h 483729"/>
                <a:gd name="connsiteX24" fmla="*/ 300219 w 508000"/>
                <a:gd name="connsiteY24" fmla="*/ 353261 h 483729"/>
                <a:gd name="connsiteX25" fmla="*/ 336781 w 508000"/>
                <a:gd name="connsiteY25" fmla="*/ 389826 h 483729"/>
                <a:gd name="connsiteX26" fmla="*/ 482170 w 508000"/>
                <a:gd name="connsiteY26" fmla="*/ 389826 h 483729"/>
                <a:gd name="connsiteX27" fmla="*/ 482170 w 508000"/>
                <a:gd name="connsiteY27" fmla="*/ 464502 h 483729"/>
                <a:gd name="connsiteX28" fmla="*/ 462945 w 508000"/>
                <a:gd name="connsiteY28" fmla="*/ 483729 h 483729"/>
                <a:gd name="connsiteX29" fmla="*/ 19225 w 508000"/>
                <a:gd name="connsiteY29" fmla="*/ 483729 h 483729"/>
                <a:gd name="connsiteX30" fmla="*/ 0 w 508000"/>
                <a:gd name="connsiteY30" fmla="*/ 464502 h 483729"/>
                <a:gd name="connsiteX31" fmla="*/ 0 w 508000"/>
                <a:gd name="connsiteY31" fmla="*/ 145541 h 483729"/>
                <a:gd name="connsiteX32" fmla="*/ 2575 w 508000"/>
                <a:gd name="connsiteY32" fmla="*/ 135756 h 483729"/>
                <a:gd name="connsiteX33" fmla="*/ 19225 w 508000"/>
                <a:gd name="connsiteY33" fmla="*/ 126314 h 483729"/>
                <a:gd name="connsiteX34" fmla="*/ 395948 w 508000"/>
                <a:gd name="connsiteY34" fmla="*/ 38585 h 483729"/>
                <a:gd name="connsiteX35" fmla="*/ 414482 w 508000"/>
                <a:gd name="connsiteY35" fmla="*/ 53008 h 483729"/>
                <a:gd name="connsiteX36" fmla="*/ 428898 w 508000"/>
                <a:gd name="connsiteY36" fmla="*/ 109844 h 483729"/>
                <a:gd name="connsiteX37" fmla="*/ 112266 w 508000"/>
                <a:gd name="connsiteY37" fmla="*/ 109844 h 483729"/>
                <a:gd name="connsiteX38" fmla="*/ 302932 w 508000"/>
                <a:gd name="connsiteY38" fmla="*/ 61422 h 483729"/>
                <a:gd name="connsiteX39" fmla="*/ 391142 w 508000"/>
                <a:gd name="connsiteY39" fmla="*/ 39100 h 483729"/>
                <a:gd name="connsiteX40" fmla="*/ 395948 w 508000"/>
                <a:gd name="connsiteY40" fmla="*/ 38585 h 483729"/>
                <a:gd name="connsiteX41" fmla="*/ 263751 w 508000"/>
                <a:gd name="connsiteY41" fmla="*/ 783 h 483729"/>
                <a:gd name="connsiteX42" fmla="*/ 275118 w 508000"/>
                <a:gd name="connsiteY42" fmla="*/ 10120 h 483729"/>
                <a:gd name="connsiteX43" fmla="*/ 294335 w 508000"/>
                <a:gd name="connsiteY43" fmla="*/ 45665 h 483729"/>
                <a:gd name="connsiteX44" fmla="*/ 67677 w 508000"/>
                <a:gd name="connsiteY44" fmla="*/ 103189 h 483729"/>
                <a:gd name="connsiteX45" fmla="*/ 59270 w 508000"/>
                <a:gd name="connsiteY45" fmla="*/ 105250 h 483729"/>
                <a:gd name="connsiteX46" fmla="*/ 249038 w 508000"/>
                <a:gd name="connsiteY46" fmla="*/ 2392 h 483729"/>
                <a:gd name="connsiteX47" fmla="*/ 263751 w 508000"/>
                <a:gd name="connsiteY47" fmla="*/ 783 h 4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8000" h="483729">
                  <a:moveTo>
                    <a:pt x="384794" y="273731"/>
                  </a:moveTo>
                  <a:cubicBezTo>
                    <a:pt x="367463" y="273731"/>
                    <a:pt x="353563" y="287804"/>
                    <a:pt x="353563" y="304966"/>
                  </a:cubicBezTo>
                  <a:cubicBezTo>
                    <a:pt x="353563" y="322127"/>
                    <a:pt x="367463" y="336028"/>
                    <a:pt x="384794" y="336028"/>
                  </a:cubicBezTo>
                  <a:cubicBezTo>
                    <a:pt x="401953" y="336028"/>
                    <a:pt x="415853" y="322127"/>
                    <a:pt x="415853" y="304966"/>
                  </a:cubicBezTo>
                  <a:cubicBezTo>
                    <a:pt x="415853" y="287632"/>
                    <a:pt x="401953" y="273731"/>
                    <a:pt x="384794" y="273731"/>
                  </a:cubicBezTo>
                  <a:close/>
                  <a:moveTo>
                    <a:pt x="336747" y="237348"/>
                  </a:moveTo>
                  <a:cubicBezTo>
                    <a:pt x="336747" y="237348"/>
                    <a:pt x="336747" y="237348"/>
                    <a:pt x="488781" y="237348"/>
                  </a:cubicBezTo>
                  <a:cubicBezTo>
                    <a:pt x="489468" y="237348"/>
                    <a:pt x="489811" y="237348"/>
                    <a:pt x="490497" y="237520"/>
                  </a:cubicBezTo>
                  <a:cubicBezTo>
                    <a:pt x="493414" y="237691"/>
                    <a:pt x="496160" y="238549"/>
                    <a:pt x="498734" y="240094"/>
                  </a:cubicBezTo>
                  <a:cubicBezTo>
                    <a:pt x="504225" y="243526"/>
                    <a:pt x="508000" y="249533"/>
                    <a:pt x="508000" y="256569"/>
                  </a:cubicBezTo>
                  <a:cubicBezTo>
                    <a:pt x="508000" y="256569"/>
                    <a:pt x="508000" y="256569"/>
                    <a:pt x="508000" y="353362"/>
                  </a:cubicBezTo>
                  <a:cubicBezTo>
                    <a:pt x="508000" y="360398"/>
                    <a:pt x="504225" y="366405"/>
                    <a:pt x="498734" y="369837"/>
                  </a:cubicBezTo>
                  <a:cubicBezTo>
                    <a:pt x="496160" y="371382"/>
                    <a:pt x="493414" y="372240"/>
                    <a:pt x="490497" y="372412"/>
                  </a:cubicBezTo>
                  <a:cubicBezTo>
                    <a:pt x="489811" y="372412"/>
                    <a:pt x="489468" y="372583"/>
                    <a:pt x="488781" y="372583"/>
                  </a:cubicBezTo>
                  <a:cubicBezTo>
                    <a:pt x="488781" y="372583"/>
                    <a:pt x="488781" y="372583"/>
                    <a:pt x="336747" y="372583"/>
                  </a:cubicBezTo>
                  <a:cubicBezTo>
                    <a:pt x="326108" y="372583"/>
                    <a:pt x="317528" y="363831"/>
                    <a:pt x="317528" y="353362"/>
                  </a:cubicBezTo>
                  <a:cubicBezTo>
                    <a:pt x="317528" y="353362"/>
                    <a:pt x="317528" y="353362"/>
                    <a:pt x="317528" y="256569"/>
                  </a:cubicBezTo>
                  <a:cubicBezTo>
                    <a:pt x="317528" y="246101"/>
                    <a:pt x="326108" y="237348"/>
                    <a:pt x="336747" y="237348"/>
                  </a:cubicBezTo>
                  <a:close/>
                  <a:moveTo>
                    <a:pt x="19225" y="126314"/>
                  </a:moveTo>
                  <a:cubicBezTo>
                    <a:pt x="19225" y="126314"/>
                    <a:pt x="19225" y="126314"/>
                    <a:pt x="463117" y="126314"/>
                  </a:cubicBezTo>
                  <a:cubicBezTo>
                    <a:pt x="473588" y="126314"/>
                    <a:pt x="482342" y="134897"/>
                    <a:pt x="482342" y="145541"/>
                  </a:cubicBezTo>
                  <a:cubicBezTo>
                    <a:pt x="482342" y="145541"/>
                    <a:pt x="482342" y="145541"/>
                    <a:pt x="482342" y="220045"/>
                  </a:cubicBezTo>
                  <a:cubicBezTo>
                    <a:pt x="482342" y="220045"/>
                    <a:pt x="482342" y="220045"/>
                    <a:pt x="336781" y="220045"/>
                  </a:cubicBezTo>
                  <a:cubicBezTo>
                    <a:pt x="316698" y="220045"/>
                    <a:pt x="300219" y="236525"/>
                    <a:pt x="300219" y="256611"/>
                  </a:cubicBezTo>
                  <a:cubicBezTo>
                    <a:pt x="300219" y="256611"/>
                    <a:pt x="300219" y="256611"/>
                    <a:pt x="300219" y="353261"/>
                  </a:cubicBezTo>
                  <a:cubicBezTo>
                    <a:pt x="300219" y="373518"/>
                    <a:pt x="316698" y="389826"/>
                    <a:pt x="336781" y="389826"/>
                  </a:cubicBezTo>
                  <a:cubicBezTo>
                    <a:pt x="336781" y="389826"/>
                    <a:pt x="336781" y="389826"/>
                    <a:pt x="482170" y="389826"/>
                  </a:cubicBezTo>
                  <a:cubicBezTo>
                    <a:pt x="482170" y="389826"/>
                    <a:pt x="482170" y="389826"/>
                    <a:pt x="482170" y="464502"/>
                  </a:cubicBezTo>
                  <a:cubicBezTo>
                    <a:pt x="482170" y="474974"/>
                    <a:pt x="473588" y="483729"/>
                    <a:pt x="462945" y="483729"/>
                  </a:cubicBezTo>
                  <a:cubicBezTo>
                    <a:pt x="462945" y="483729"/>
                    <a:pt x="462945" y="483729"/>
                    <a:pt x="19225" y="483729"/>
                  </a:cubicBezTo>
                  <a:cubicBezTo>
                    <a:pt x="8583" y="483729"/>
                    <a:pt x="0" y="474974"/>
                    <a:pt x="0" y="464502"/>
                  </a:cubicBezTo>
                  <a:cubicBezTo>
                    <a:pt x="0" y="464502"/>
                    <a:pt x="0" y="464502"/>
                    <a:pt x="0" y="145541"/>
                  </a:cubicBezTo>
                  <a:cubicBezTo>
                    <a:pt x="0" y="141936"/>
                    <a:pt x="1030" y="138674"/>
                    <a:pt x="2575" y="135756"/>
                  </a:cubicBezTo>
                  <a:cubicBezTo>
                    <a:pt x="6008" y="130091"/>
                    <a:pt x="12187" y="126314"/>
                    <a:pt x="19225" y="126314"/>
                  </a:cubicBezTo>
                  <a:close/>
                  <a:moveTo>
                    <a:pt x="395948" y="38585"/>
                  </a:moveTo>
                  <a:cubicBezTo>
                    <a:pt x="404357" y="38585"/>
                    <a:pt x="412251" y="44251"/>
                    <a:pt x="414482" y="53008"/>
                  </a:cubicBezTo>
                  <a:cubicBezTo>
                    <a:pt x="414482" y="53008"/>
                    <a:pt x="414482" y="53008"/>
                    <a:pt x="428898" y="109844"/>
                  </a:cubicBezTo>
                  <a:cubicBezTo>
                    <a:pt x="428898" y="109844"/>
                    <a:pt x="428898" y="109844"/>
                    <a:pt x="112266" y="109844"/>
                  </a:cubicBezTo>
                  <a:cubicBezTo>
                    <a:pt x="112266" y="109844"/>
                    <a:pt x="112266" y="109844"/>
                    <a:pt x="302932" y="61422"/>
                  </a:cubicBezTo>
                  <a:cubicBezTo>
                    <a:pt x="302932" y="61422"/>
                    <a:pt x="302932" y="61422"/>
                    <a:pt x="391142" y="39100"/>
                  </a:cubicBezTo>
                  <a:cubicBezTo>
                    <a:pt x="392687" y="38757"/>
                    <a:pt x="394403" y="38585"/>
                    <a:pt x="395948" y="38585"/>
                  </a:cubicBezTo>
                  <a:close/>
                  <a:moveTo>
                    <a:pt x="263751" y="783"/>
                  </a:moveTo>
                  <a:cubicBezTo>
                    <a:pt x="268469" y="2178"/>
                    <a:pt x="272630" y="5397"/>
                    <a:pt x="275118" y="10120"/>
                  </a:cubicBezTo>
                  <a:cubicBezTo>
                    <a:pt x="275118" y="10120"/>
                    <a:pt x="275118" y="10120"/>
                    <a:pt x="294335" y="45665"/>
                  </a:cubicBezTo>
                  <a:cubicBezTo>
                    <a:pt x="294335" y="45665"/>
                    <a:pt x="294335" y="45665"/>
                    <a:pt x="67677" y="103189"/>
                  </a:cubicBezTo>
                  <a:cubicBezTo>
                    <a:pt x="67677" y="103189"/>
                    <a:pt x="67677" y="103189"/>
                    <a:pt x="59270" y="105250"/>
                  </a:cubicBezTo>
                  <a:cubicBezTo>
                    <a:pt x="59270" y="105250"/>
                    <a:pt x="59270" y="105250"/>
                    <a:pt x="249038" y="2392"/>
                  </a:cubicBezTo>
                  <a:cubicBezTo>
                    <a:pt x="253757" y="-183"/>
                    <a:pt x="259033" y="-613"/>
                    <a:pt x="263751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FDDD9AEE-C48F-46E9-B2D7-94077CED047C}"/>
              </a:ext>
            </a:extLst>
          </p:cNvPr>
          <p:cNvGrpSpPr/>
          <p:nvPr/>
        </p:nvGrpSpPr>
        <p:grpSpPr>
          <a:xfrm>
            <a:off x="6105681" y="2239869"/>
            <a:ext cx="620944" cy="620944"/>
            <a:chOff x="6547636" y="2494448"/>
            <a:chExt cx="620944" cy="620944"/>
          </a:xfrm>
        </p:grpSpPr>
        <p:sp>
          <p:nvSpPr>
            <p:cNvPr id="12" name="îs1îḑe">
              <a:extLst>
                <a:ext uri="{FF2B5EF4-FFF2-40B4-BE49-F238E27FC236}">
                  <a16:creationId xmlns:a16="http://schemas.microsoft.com/office/drawing/2014/main" xmlns="" id="{6D286805-9E46-46D5-89EA-FA75571E6D54}"/>
                </a:ext>
              </a:extLst>
            </p:cNvPr>
            <p:cNvSpPr/>
            <p:nvPr/>
          </p:nvSpPr>
          <p:spPr>
            <a:xfrm>
              <a:off x="6547636" y="2494448"/>
              <a:ext cx="620944" cy="620944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íS1îḑé">
              <a:extLst>
                <a:ext uri="{FF2B5EF4-FFF2-40B4-BE49-F238E27FC236}">
                  <a16:creationId xmlns:a16="http://schemas.microsoft.com/office/drawing/2014/main" xmlns="" id="{8826C93C-491F-451E-B2AD-2F35FF071857}"/>
                </a:ext>
              </a:extLst>
            </p:cNvPr>
            <p:cNvSpPr/>
            <p:nvPr/>
          </p:nvSpPr>
          <p:spPr bwMode="auto">
            <a:xfrm>
              <a:off x="6713812" y="2660624"/>
              <a:ext cx="288592" cy="288592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D3F46CE5-D70B-403C-B625-032CD276D5FF}"/>
              </a:ext>
            </a:extLst>
          </p:cNvPr>
          <p:cNvGrpSpPr/>
          <p:nvPr/>
        </p:nvGrpSpPr>
        <p:grpSpPr>
          <a:xfrm>
            <a:off x="6080563" y="4274252"/>
            <a:ext cx="620944" cy="620944"/>
            <a:chOff x="6096000" y="4950094"/>
            <a:chExt cx="620944" cy="620944"/>
          </a:xfrm>
        </p:grpSpPr>
        <p:sp>
          <p:nvSpPr>
            <p:cNvPr id="14" name="íšļíḓè">
              <a:extLst>
                <a:ext uri="{FF2B5EF4-FFF2-40B4-BE49-F238E27FC236}">
                  <a16:creationId xmlns:a16="http://schemas.microsoft.com/office/drawing/2014/main" xmlns="" id="{191DA536-EA85-4642-A0B2-34B99AF08755}"/>
                </a:ext>
              </a:extLst>
            </p:cNvPr>
            <p:cNvSpPr/>
            <p:nvPr/>
          </p:nvSpPr>
          <p:spPr>
            <a:xfrm>
              <a:off x="6096000" y="4950094"/>
              <a:ext cx="620944" cy="620944"/>
            </a:xfrm>
            <a:prstGeom prst="ellipse">
              <a:avLst/>
            </a:prstGeom>
            <a:solidFill>
              <a:schemeClr val="accent4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ïṣ1îḑê">
              <a:extLst>
                <a:ext uri="{FF2B5EF4-FFF2-40B4-BE49-F238E27FC236}">
                  <a16:creationId xmlns:a16="http://schemas.microsoft.com/office/drawing/2014/main" xmlns="" id="{6B9C5D44-E284-40FF-8683-7CC534B2C452}"/>
                </a:ext>
              </a:extLst>
            </p:cNvPr>
            <p:cNvSpPr/>
            <p:nvPr/>
          </p:nvSpPr>
          <p:spPr bwMode="auto">
            <a:xfrm>
              <a:off x="6262176" y="5142797"/>
              <a:ext cx="288592" cy="235539"/>
            </a:xfrm>
            <a:custGeom>
              <a:avLst/>
              <a:gdLst>
                <a:gd name="connsiteX0" fmla="*/ 130130 w 508000"/>
                <a:gd name="connsiteY0" fmla="*/ 314926 h 414610"/>
                <a:gd name="connsiteX1" fmla="*/ 207920 w 508000"/>
                <a:gd name="connsiteY1" fmla="*/ 327583 h 414610"/>
                <a:gd name="connsiteX2" fmla="*/ 52339 w 508000"/>
                <a:gd name="connsiteY2" fmla="*/ 327583 h 414610"/>
                <a:gd name="connsiteX3" fmla="*/ 130130 w 508000"/>
                <a:gd name="connsiteY3" fmla="*/ 314926 h 414610"/>
                <a:gd name="connsiteX4" fmla="*/ 130130 w 508000"/>
                <a:gd name="connsiteY4" fmla="*/ 243364 h 414610"/>
                <a:gd name="connsiteX5" fmla="*/ 207920 w 508000"/>
                <a:gd name="connsiteY5" fmla="*/ 255534 h 414610"/>
                <a:gd name="connsiteX6" fmla="*/ 52339 w 508000"/>
                <a:gd name="connsiteY6" fmla="*/ 255534 h 414610"/>
                <a:gd name="connsiteX7" fmla="*/ 130130 w 508000"/>
                <a:gd name="connsiteY7" fmla="*/ 243364 h 414610"/>
                <a:gd name="connsiteX8" fmla="*/ 372875 w 508000"/>
                <a:gd name="connsiteY8" fmla="*/ 242403 h 414610"/>
                <a:gd name="connsiteX9" fmla="*/ 400550 w 508000"/>
                <a:gd name="connsiteY9" fmla="*/ 259928 h 414610"/>
                <a:gd name="connsiteX10" fmla="*/ 428226 w 508000"/>
                <a:gd name="connsiteY10" fmla="*/ 242403 h 414610"/>
                <a:gd name="connsiteX11" fmla="*/ 457843 w 508000"/>
                <a:gd name="connsiteY11" fmla="*/ 271124 h 414610"/>
                <a:gd name="connsiteX12" fmla="*/ 451532 w 508000"/>
                <a:gd name="connsiteY12" fmla="*/ 293030 h 414610"/>
                <a:gd name="connsiteX13" fmla="*/ 400550 w 508000"/>
                <a:gd name="connsiteY13" fmla="*/ 335382 h 414610"/>
                <a:gd name="connsiteX14" fmla="*/ 349569 w 508000"/>
                <a:gd name="connsiteY14" fmla="*/ 293030 h 414610"/>
                <a:gd name="connsiteX15" fmla="*/ 343258 w 508000"/>
                <a:gd name="connsiteY15" fmla="*/ 271124 h 414610"/>
                <a:gd name="connsiteX16" fmla="*/ 372875 w 508000"/>
                <a:gd name="connsiteY16" fmla="*/ 242403 h 414610"/>
                <a:gd name="connsiteX17" fmla="*/ 130130 w 508000"/>
                <a:gd name="connsiteY17" fmla="*/ 171315 h 414610"/>
                <a:gd name="connsiteX18" fmla="*/ 207920 w 508000"/>
                <a:gd name="connsiteY18" fmla="*/ 183972 h 414610"/>
                <a:gd name="connsiteX19" fmla="*/ 52339 w 508000"/>
                <a:gd name="connsiteY19" fmla="*/ 183972 h 414610"/>
                <a:gd name="connsiteX20" fmla="*/ 130130 w 508000"/>
                <a:gd name="connsiteY20" fmla="*/ 171315 h 414610"/>
                <a:gd name="connsiteX21" fmla="*/ 130130 w 508000"/>
                <a:gd name="connsiteY21" fmla="*/ 99753 h 414610"/>
                <a:gd name="connsiteX22" fmla="*/ 207920 w 508000"/>
                <a:gd name="connsiteY22" fmla="*/ 112410 h 414610"/>
                <a:gd name="connsiteX23" fmla="*/ 52339 w 508000"/>
                <a:gd name="connsiteY23" fmla="*/ 112410 h 414610"/>
                <a:gd name="connsiteX24" fmla="*/ 130130 w 508000"/>
                <a:gd name="connsiteY24" fmla="*/ 99753 h 414610"/>
                <a:gd name="connsiteX25" fmla="*/ 322230 w 508000"/>
                <a:gd name="connsiteY25" fmla="*/ 85796 h 414610"/>
                <a:gd name="connsiteX26" fmla="*/ 349955 w 508000"/>
                <a:gd name="connsiteY26" fmla="*/ 102810 h 414610"/>
                <a:gd name="connsiteX27" fmla="*/ 378166 w 508000"/>
                <a:gd name="connsiteY27" fmla="*/ 85796 h 414610"/>
                <a:gd name="connsiteX28" fmla="*/ 407350 w 508000"/>
                <a:gd name="connsiteY28" fmla="*/ 114478 h 414610"/>
                <a:gd name="connsiteX29" fmla="*/ 401026 w 508000"/>
                <a:gd name="connsiteY29" fmla="*/ 136353 h 414610"/>
                <a:gd name="connsiteX30" fmla="*/ 349955 w 508000"/>
                <a:gd name="connsiteY30" fmla="*/ 178160 h 414610"/>
                <a:gd name="connsiteX31" fmla="*/ 298884 w 508000"/>
                <a:gd name="connsiteY31" fmla="*/ 136353 h 414610"/>
                <a:gd name="connsiteX32" fmla="*/ 292560 w 508000"/>
                <a:gd name="connsiteY32" fmla="*/ 114478 h 414610"/>
                <a:gd name="connsiteX33" fmla="*/ 322230 w 508000"/>
                <a:gd name="connsiteY33" fmla="*/ 85796 h 414610"/>
                <a:gd name="connsiteX34" fmla="*/ 378205 w 508000"/>
                <a:gd name="connsiteY34" fmla="*/ 28711 h 414610"/>
                <a:gd name="connsiteX35" fmla="*/ 284869 w 508000"/>
                <a:gd name="connsiteY35" fmla="*/ 39904 h 414610"/>
                <a:gd name="connsiteX36" fmla="*/ 268827 w 508000"/>
                <a:gd name="connsiteY36" fmla="*/ 58882 h 414610"/>
                <a:gd name="connsiteX37" fmla="*/ 268827 w 508000"/>
                <a:gd name="connsiteY37" fmla="*/ 369840 h 414610"/>
                <a:gd name="connsiteX38" fmla="*/ 284869 w 508000"/>
                <a:gd name="connsiteY38" fmla="*/ 386385 h 414610"/>
                <a:gd name="connsiteX39" fmla="*/ 377233 w 508000"/>
                <a:gd name="connsiteY39" fmla="*/ 382979 h 414610"/>
                <a:gd name="connsiteX40" fmla="*/ 471541 w 508000"/>
                <a:gd name="connsiteY40" fmla="*/ 386385 h 414610"/>
                <a:gd name="connsiteX41" fmla="*/ 487583 w 508000"/>
                <a:gd name="connsiteY41" fmla="*/ 369840 h 414610"/>
                <a:gd name="connsiteX42" fmla="*/ 487583 w 508000"/>
                <a:gd name="connsiteY42" fmla="*/ 58882 h 414610"/>
                <a:gd name="connsiteX43" fmla="*/ 471541 w 508000"/>
                <a:gd name="connsiteY43" fmla="*/ 39904 h 414610"/>
                <a:gd name="connsiteX44" fmla="*/ 378205 w 508000"/>
                <a:gd name="connsiteY44" fmla="*/ 28711 h 414610"/>
                <a:gd name="connsiteX45" fmla="*/ 129795 w 508000"/>
                <a:gd name="connsiteY45" fmla="*/ 28711 h 414610"/>
                <a:gd name="connsiteX46" fmla="*/ 36459 w 508000"/>
                <a:gd name="connsiteY46" fmla="*/ 39904 h 414610"/>
                <a:gd name="connsiteX47" fmla="*/ 20417 w 508000"/>
                <a:gd name="connsiteY47" fmla="*/ 58882 h 414610"/>
                <a:gd name="connsiteX48" fmla="*/ 20417 w 508000"/>
                <a:gd name="connsiteY48" fmla="*/ 369840 h 414610"/>
                <a:gd name="connsiteX49" fmla="*/ 36459 w 508000"/>
                <a:gd name="connsiteY49" fmla="*/ 386385 h 414610"/>
                <a:gd name="connsiteX50" fmla="*/ 128823 w 508000"/>
                <a:gd name="connsiteY50" fmla="*/ 382979 h 414610"/>
                <a:gd name="connsiteX51" fmla="*/ 222645 w 508000"/>
                <a:gd name="connsiteY51" fmla="*/ 386385 h 414610"/>
                <a:gd name="connsiteX52" fmla="*/ 239173 w 508000"/>
                <a:gd name="connsiteY52" fmla="*/ 369840 h 414610"/>
                <a:gd name="connsiteX53" fmla="*/ 239173 w 508000"/>
                <a:gd name="connsiteY53" fmla="*/ 58882 h 414610"/>
                <a:gd name="connsiteX54" fmla="*/ 223131 w 508000"/>
                <a:gd name="connsiteY54" fmla="*/ 39904 h 414610"/>
                <a:gd name="connsiteX55" fmla="*/ 129795 w 508000"/>
                <a:gd name="connsiteY55" fmla="*/ 28711 h 414610"/>
                <a:gd name="connsiteX56" fmla="*/ 126878 w 508000"/>
                <a:gd name="connsiteY56" fmla="*/ 0 h 414610"/>
                <a:gd name="connsiteX57" fmla="*/ 254243 w 508000"/>
                <a:gd name="connsiteY57" fmla="*/ 11679 h 414610"/>
                <a:gd name="connsiteX58" fmla="*/ 381122 w 508000"/>
                <a:gd name="connsiteY58" fmla="*/ 0 h 414610"/>
                <a:gd name="connsiteX59" fmla="*/ 489041 w 508000"/>
                <a:gd name="connsiteY59" fmla="*/ 13139 h 414610"/>
                <a:gd name="connsiteX60" fmla="*/ 508000 w 508000"/>
                <a:gd name="connsiteY60" fmla="*/ 35038 h 414610"/>
                <a:gd name="connsiteX61" fmla="*/ 508000 w 508000"/>
                <a:gd name="connsiteY61" fmla="*/ 395631 h 414610"/>
                <a:gd name="connsiteX62" fmla="*/ 489041 w 508000"/>
                <a:gd name="connsiteY62" fmla="*/ 414610 h 414610"/>
                <a:gd name="connsiteX63" fmla="*/ 379663 w 508000"/>
                <a:gd name="connsiteY63" fmla="*/ 410717 h 414610"/>
                <a:gd name="connsiteX64" fmla="*/ 125906 w 508000"/>
                <a:gd name="connsiteY64" fmla="*/ 410717 h 414610"/>
                <a:gd name="connsiteX65" fmla="*/ 18959 w 508000"/>
                <a:gd name="connsiteY65" fmla="*/ 414610 h 414610"/>
                <a:gd name="connsiteX66" fmla="*/ 0 w 508000"/>
                <a:gd name="connsiteY66" fmla="*/ 395631 h 414610"/>
                <a:gd name="connsiteX67" fmla="*/ 0 w 508000"/>
                <a:gd name="connsiteY67" fmla="*/ 35038 h 414610"/>
                <a:gd name="connsiteX68" fmla="*/ 18959 w 508000"/>
                <a:gd name="connsiteY68" fmla="*/ 13139 h 414610"/>
                <a:gd name="connsiteX69" fmla="*/ 126878 w 508000"/>
                <a:gd name="connsiteY69" fmla="*/ 0 h 41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08000" h="414610">
                  <a:moveTo>
                    <a:pt x="130130" y="314926"/>
                  </a:moveTo>
                  <a:cubicBezTo>
                    <a:pt x="183610" y="314926"/>
                    <a:pt x="207920" y="327583"/>
                    <a:pt x="207920" y="327583"/>
                  </a:cubicBezTo>
                  <a:lnTo>
                    <a:pt x="52339" y="327583"/>
                  </a:lnTo>
                  <a:cubicBezTo>
                    <a:pt x="52339" y="327583"/>
                    <a:pt x="76649" y="314926"/>
                    <a:pt x="130130" y="314926"/>
                  </a:cubicBezTo>
                  <a:close/>
                  <a:moveTo>
                    <a:pt x="130130" y="243364"/>
                  </a:moveTo>
                  <a:cubicBezTo>
                    <a:pt x="183610" y="243364"/>
                    <a:pt x="207920" y="255534"/>
                    <a:pt x="207920" y="255534"/>
                  </a:cubicBezTo>
                  <a:lnTo>
                    <a:pt x="52339" y="255534"/>
                  </a:lnTo>
                  <a:cubicBezTo>
                    <a:pt x="52339" y="255534"/>
                    <a:pt x="76649" y="243364"/>
                    <a:pt x="130130" y="243364"/>
                  </a:cubicBezTo>
                  <a:close/>
                  <a:moveTo>
                    <a:pt x="372875" y="242403"/>
                  </a:moveTo>
                  <a:cubicBezTo>
                    <a:pt x="388898" y="242403"/>
                    <a:pt x="398608" y="259928"/>
                    <a:pt x="400550" y="259928"/>
                  </a:cubicBezTo>
                  <a:cubicBezTo>
                    <a:pt x="402978" y="259928"/>
                    <a:pt x="412689" y="242403"/>
                    <a:pt x="428226" y="242403"/>
                  </a:cubicBezTo>
                  <a:cubicBezTo>
                    <a:pt x="444249" y="242403"/>
                    <a:pt x="456872" y="255547"/>
                    <a:pt x="457843" y="271124"/>
                  </a:cubicBezTo>
                  <a:cubicBezTo>
                    <a:pt x="458329" y="280374"/>
                    <a:pt x="455416" y="287189"/>
                    <a:pt x="451532" y="293030"/>
                  </a:cubicBezTo>
                  <a:cubicBezTo>
                    <a:pt x="443277" y="305687"/>
                    <a:pt x="408319" y="335382"/>
                    <a:pt x="400550" y="335382"/>
                  </a:cubicBezTo>
                  <a:cubicBezTo>
                    <a:pt x="393267" y="335382"/>
                    <a:pt x="357824" y="305687"/>
                    <a:pt x="349569" y="293030"/>
                  </a:cubicBezTo>
                  <a:cubicBezTo>
                    <a:pt x="345685" y="287189"/>
                    <a:pt x="342772" y="280374"/>
                    <a:pt x="343258" y="271124"/>
                  </a:cubicBezTo>
                  <a:cubicBezTo>
                    <a:pt x="344229" y="255547"/>
                    <a:pt x="356852" y="242403"/>
                    <a:pt x="372875" y="242403"/>
                  </a:cubicBezTo>
                  <a:close/>
                  <a:moveTo>
                    <a:pt x="130130" y="171315"/>
                  </a:moveTo>
                  <a:cubicBezTo>
                    <a:pt x="183610" y="171315"/>
                    <a:pt x="207920" y="183972"/>
                    <a:pt x="207920" y="183972"/>
                  </a:cubicBezTo>
                  <a:lnTo>
                    <a:pt x="52339" y="183972"/>
                  </a:lnTo>
                  <a:cubicBezTo>
                    <a:pt x="52339" y="183972"/>
                    <a:pt x="76649" y="171315"/>
                    <a:pt x="130130" y="171315"/>
                  </a:cubicBezTo>
                  <a:close/>
                  <a:moveTo>
                    <a:pt x="130130" y="99753"/>
                  </a:moveTo>
                  <a:cubicBezTo>
                    <a:pt x="183610" y="99753"/>
                    <a:pt x="207920" y="112410"/>
                    <a:pt x="207920" y="112410"/>
                  </a:cubicBezTo>
                  <a:lnTo>
                    <a:pt x="52339" y="112410"/>
                  </a:lnTo>
                  <a:cubicBezTo>
                    <a:pt x="52339" y="112410"/>
                    <a:pt x="76649" y="99753"/>
                    <a:pt x="130130" y="99753"/>
                  </a:cubicBezTo>
                  <a:close/>
                  <a:moveTo>
                    <a:pt x="322230" y="85796"/>
                  </a:moveTo>
                  <a:cubicBezTo>
                    <a:pt x="338768" y="85796"/>
                    <a:pt x="348009" y="102810"/>
                    <a:pt x="349955" y="102810"/>
                  </a:cubicBezTo>
                  <a:cubicBezTo>
                    <a:pt x="352387" y="102810"/>
                    <a:pt x="362115" y="85796"/>
                    <a:pt x="378166" y="85796"/>
                  </a:cubicBezTo>
                  <a:cubicBezTo>
                    <a:pt x="393731" y="85796"/>
                    <a:pt x="406863" y="98435"/>
                    <a:pt x="407350" y="114478"/>
                  </a:cubicBezTo>
                  <a:cubicBezTo>
                    <a:pt x="407836" y="123228"/>
                    <a:pt x="405404" y="130034"/>
                    <a:pt x="401026" y="136353"/>
                  </a:cubicBezTo>
                  <a:cubicBezTo>
                    <a:pt x="392758" y="148992"/>
                    <a:pt x="357737" y="178160"/>
                    <a:pt x="349955" y="178160"/>
                  </a:cubicBezTo>
                  <a:cubicBezTo>
                    <a:pt x="342659" y="178160"/>
                    <a:pt x="307152" y="148506"/>
                    <a:pt x="298884" y="136353"/>
                  </a:cubicBezTo>
                  <a:cubicBezTo>
                    <a:pt x="294992" y="130034"/>
                    <a:pt x="292074" y="123228"/>
                    <a:pt x="292560" y="114478"/>
                  </a:cubicBezTo>
                  <a:cubicBezTo>
                    <a:pt x="293533" y="98435"/>
                    <a:pt x="306666" y="85796"/>
                    <a:pt x="322230" y="85796"/>
                  </a:cubicBezTo>
                  <a:close/>
                  <a:moveTo>
                    <a:pt x="378205" y="28711"/>
                  </a:moveTo>
                  <a:cubicBezTo>
                    <a:pt x="319870" y="28711"/>
                    <a:pt x="284869" y="39904"/>
                    <a:pt x="284869" y="39904"/>
                  </a:cubicBezTo>
                  <a:cubicBezTo>
                    <a:pt x="276119" y="41364"/>
                    <a:pt x="268827" y="50123"/>
                    <a:pt x="268827" y="58882"/>
                  </a:cubicBezTo>
                  <a:cubicBezTo>
                    <a:pt x="268827" y="58882"/>
                    <a:pt x="268827" y="58882"/>
                    <a:pt x="268827" y="369840"/>
                  </a:cubicBezTo>
                  <a:cubicBezTo>
                    <a:pt x="268827" y="378599"/>
                    <a:pt x="276119" y="386385"/>
                    <a:pt x="284869" y="386385"/>
                  </a:cubicBezTo>
                  <a:cubicBezTo>
                    <a:pt x="284869" y="386385"/>
                    <a:pt x="320842" y="382979"/>
                    <a:pt x="377233" y="382979"/>
                  </a:cubicBezTo>
                  <a:cubicBezTo>
                    <a:pt x="437026" y="382979"/>
                    <a:pt x="435567" y="386385"/>
                    <a:pt x="471541" y="386385"/>
                  </a:cubicBezTo>
                  <a:cubicBezTo>
                    <a:pt x="480291" y="386385"/>
                    <a:pt x="487583" y="378599"/>
                    <a:pt x="487583" y="369840"/>
                  </a:cubicBezTo>
                  <a:lnTo>
                    <a:pt x="487583" y="58882"/>
                  </a:lnTo>
                  <a:cubicBezTo>
                    <a:pt x="487583" y="50123"/>
                    <a:pt x="480291" y="41364"/>
                    <a:pt x="471541" y="39904"/>
                  </a:cubicBezTo>
                  <a:cubicBezTo>
                    <a:pt x="471541" y="39904"/>
                    <a:pt x="436540" y="28711"/>
                    <a:pt x="378205" y="28711"/>
                  </a:cubicBezTo>
                  <a:close/>
                  <a:moveTo>
                    <a:pt x="129795" y="28711"/>
                  </a:moveTo>
                  <a:cubicBezTo>
                    <a:pt x="71460" y="28711"/>
                    <a:pt x="36459" y="39904"/>
                    <a:pt x="36459" y="39904"/>
                  </a:cubicBezTo>
                  <a:cubicBezTo>
                    <a:pt x="27709" y="41364"/>
                    <a:pt x="20417" y="50123"/>
                    <a:pt x="20417" y="58882"/>
                  </a:cubicBezTo>
                  <a:cubicBezTo>
                    <a:pt x="20417" y="58882"/>
                    <a:pt x="20417" y="58882"/>
                    <a:pt x="20417" y="369840"/>
                  </a:cubicBezTo>
                  <a:cubicBezTo>
                    <a:pt x="20417" y="378599"/>
                    <a:pt x="27709" y="386385"/>
                    <a:pt x="36459" y="386385"/>
                  </a:cubicBezTo>
                  <a:cubicBezTo>
                    <a:pt x="36459" y="386385"/>
                    <a:pt x="72433" y="382979"/>
                    <a:pt x="128823" y="382979"/>
                  </a:cubicBezTo>
                  <a:cubicBezTo>
                    <a:pt x="188616" y="382979"/>
                    <a:pt x="187158" y="386385"/>
                    <a:pt x="222645" y="386385"/>
                  </a:cubicBezTo>
                  <a:cubicBezTo>
                    <a:pt x="231881" y="386385"/>
                    <a:pt x="239173" y="378599"/>
                    <a:pt x="239173" y="369840"/>
                  </a:cubicBezTo>
                  <a:lnTo>
                    <a:pt x="239173" y="58882"/>
                  </a:lnTo>
                  <a:cubicBezTo>
                    <a:pt x="239173" y="50123"/>
                    <a:pt x="231881" y="41364"/>
                    <a:pt x="223131" y="39904"/>
                  </a:cubicBezTo>
                  <a:cubicBezTo>
                    <a:pt x="223131" y="39904"/>
                    <a:pt x="188130" y="28711"/>
                    <a:pt x="129795" y="28711"/>
                  </a:cubicBezTo>
                  <a:close/>
                  <a:moveTo>
                    <a:pt x="126878" y="0"/>
                  </a:moveTo>
                  <a:cubicBezTo>
                    <a:pt x="160907" y="0"/>
                    <a:pt x="240632" y="11679"/>
                    <a:pt x="254243" y="11679"/>
                  </a:cubicBezTo>
                  <a:cubicBezTo>
                    <a:pt x="277091" y="11679"/>
                    <a:pt x="347093" y="0"/>
                    <a:pt x="381122" y="0"/>
                  </a:cubicBezTo>
                  <a:cubicBezTo>
                    <a:pt x="448693" y="0"/>
                    <a:pt x="489041" y="13139"/>
                    <a:pt x="489041" y="13139"/>
                  </a:cubicBezTo>
                  <a:cubicBezTo>
                    <a:pt x="499250" y="15086"/>
                    <a:pt x="508000" y="24818"/>
                    <a:pt x="508000" y="35038"/>
                  </a:cubicBezTo>
                  <a:cubicBezTo>
                    <a:pt x="508000" y="35038"/>
                    <a:pt x="508000" y="35038"/>
                    <a:pt x="508000" y="395631"/>
                  </a:cubicBezTo>
                  <a:cubicBezTo>
                    <a:pt x="508000" y="406337"/>
                    <a:pt x="499250" y="414610"/>
                    <a:pt x="489041" y="414610"/>
                  </a:cubicBezTo>
                  <a:cubicBezTo>
                    <a:pt x="447234" y="414610"/>
                    <a:pt x="449179" y="410717"/>
                    <a:pt x="379663" y="410717"/>
                  </a:cubicBezTo>
                  <a:cubicBezTo>
                    <a:pt x="379663" y="410717"/>
                    <a:pt x="379663" y="410717"/>
                    <a:pt x="125906" y="410717"/>
                  </a:cubicBezTo>
                  <a:cubicBezTo>
                    <a:pt x="60279" y="410717"/>
                    <a:pt x="18959" y="414610"/>
                    <a:pt x="18959" y="414610"/>
                  </a:cubicBezTo>
                  <a:cubicBezTo>
                    <a:pt x="8750" y="414610"/>
                    <a:pt x="0" y="406337"/>
                    <a:pt x="0" y="395631"/>
                  </a:cubicBezTo>
                  <a:cubicBezTo>
                    <a:pt x="0" y="395631"/>
                    <a:pt x="0" y="395631"/>
                    <a:pt x="0" y="35038"/>
                  </a:cubicBezTo>
                  <a:cubicBezTo>
                    <a:pt x="0" y="24818"/>
                    <a:pt x="8264" y="15086"/>
                    <a:pt x="18959" y="13139"/>
                  </a:cubicBezTo>
                  <a:cubicBezTo>
                    <a:pt x="18959" y="13139"/>
                    <a:pt x="59307" y="0"/>
                    <a:pt x="1268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îšľîdè">
            <a:extLst>
              <a:ext uri="{FF2B5EF4-FFF2-40B4-BE49-F238E27FC236}">
                <a16:creationId xmlns:a16="http://schemas.microsoft.com/office/drawing/2014/main" xmlns="" id="{73320DD5-A76D-482F-8DBB-D737D739F43C}"/>
              </a:ext>
            </a:extLst>
          </p:cNvPr>
          <p:cNvSpPr txBox="1"/>
          <p:nvPr/>
        </p:nvSpPr>
        <p:spPr bwMode="auto">
          <a:xfrm>
            <a:off x="6802592" y="1011753"/>
            <a:ext cx="6183454" cy="62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/>
              <a:t>Collusion between battery supplier and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/>
              <a:t>inspection agency </a:t>
            </a:r>
            <a:endParaRPr lang="en-US" altLang="zh-CN" sz="1800" b="1" dirty="0"/>
          </a:p>
        </p:txBody>
      </p:sp>
      <p:sp>
        <p:nvSpPr>
          <p:cNvPr id="18" name="ïŝḻiďê">
            <a:extLst>
              <a:ext uri="{FF2B5EF4-FFF2-40B4-BE49-F238E27FC236}">
                <a16:creationId xmlns:a16="http://schemas.microsoft.com/office/drawing/2014/main" xmlns="" id="{E68C11C4-01C7-4568-A977-9CFC5D4C48E5}"/>
              </a:ext>
            </a:extLst>
          </p:cNvPr>
          <p:cNvSpPr/>
          <p:nvPr/>
        </p:nvSpPr>
        <p:spPr bwMode="auto">
          <a:xfrm>
            <a:off x="6800569" y="2609514"/>
            <a:ext cx="3761816" cy="6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/>
              <a:t>A typical example is the melamine milk incident in the food field.</a:t>
            </a:r>
            <a:endParaRPr lang="zh-CN" altLang="en-US" sz="1000" dirty="0"/>
          </a:p>
        </p:txBody>
      </p:sp>
      <p:sp>
        <p:nvSpPr>
          <p:cNvPr id="19" name="íş1îdê">
            <a:extLst>
              <a:ext uri="{FF2B5EF4-FFF2-40B4-BE49-F238E27FC236}">
                <a16:creationId xmlns:a16="http://schemas.microsoft.com/office/drawing/2014/main" xmlns="" id="{101B8B65-E0DE-4C67-AEAF-BF1BC578F7ED}"/>
              </a:ext>
            </a:extLst>
          </p:cNvPr>
          <p:cNvSpPr txBox="1"/>
          <p:nvPr/>
        </p:nvSpPr>
        <p:spPr bwMode="auto">
          <a:xfrm>
            <a:off x="6802593" y="2239931"/>
            <a:ext cx="3761816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/>
              <a:t>Illegal manipulation </a:t>
            </a:r>
            <a:endParaRPr lang="en-US" altLang="zh-CN" sz="1800" b="1" dirty="0"/>
          </a:p>
        </p:txBody>
      </p:sp>
      <p:sp>
        <p:nvSpPr>
          <p:cNvPr id="20" name="íṥľiḓè">
            <a:extLst>
              <a:ext uri="{FF2B5EF4-FFF2-40B4-BE49-F238E27FC236}">
                <a16:creationId xmlns:a16="http://schemas.microsoft.com/office/drawing/2014/main" xmlns="" id="{1698EF54-6838-4234-B8F8-820F5B6164B4}"/>
              </a:ext>
            </a:extLst>
          </p:cNvPr>
          <p:cNvSpPr/>
          <p:nvPr/>
        </p:nvSpPr>
        <p:spPr bwMode="auto">
          <a:xfrm>
            <a:off x="6815821" y="3612311"/>
            <a:ext cx="4394124" cy="6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/>
              <a:t>For the battery companies  themselves, it is difficult to fully guarantee the quality of the raw materials and parts used in the production of batteries..</a:t>
            </a:r>
            <a:endParaRPr lang="zh-CN" altLang="en-US" sz="1000" dirty="0"/>
          </a:p>
        </p:txBody>
      </p:sp>
      <p:sp>
        <p:nvSpPr>
          <p:cNvPr id="21" name="îşľiďê">
            <a:extLst>
              <a:ext uri="{FF2B5EF4-FFF2-40B4-BE49-F238E27FC236}">
                <a16:creationId xmlns:a16="http://schemas.microsoft.com/office/drawing/2014/main" xmlns="" id="{B6912010-50BD-4FE0-ADED-AF313B9C071D}"/>
              </a:ext>
            </a:extLst>
          </p:cNvPr>
          <p:cNvSpPr txBox="1"/>
          <p:nvPr/>
        </p:nvSpPr>
        <p:spPr bwMode="auto">
          <a:xfrm>
            <a:off x="6802593" y="3257509"/>
            <a:ext cx="3761816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/>
              <a:t>Possi</a:t>
            </a:r>
            <a:r>
              <a:rPr lang="en-US" altLang="zh-CN" b="1" dirty="0"/>
              <a:t>ble inferior raw materials of battery itself</a:t>
            </a:r>
            <a:endParaRPr lang="en-US" altLang="zh-CN" sz="1800" b="1" dirty="0"/>
          </a:p>
        </p:txBody>
      </p:sp>
      <p:sp>
        <p:nvSpPr>
          <p:cNvPr id="22" name="ïṥḻidé">
            <a:extLst>
              <a:ext uri="{FF2B5EF4-FFF2-40B4-BE49-F238E27FC236}">
                <a16:creationId xmlns:a16="http://schemas.microsoft.com/office/drawing/2014/main" xmlns="" id="{4198C2FC-AC16-4D87-9CE4-3310859E2456}"/>
              </a:ext>
            </a:extLst>
          </p:cNvPr>
          <p:cNvSpPr/>
          <p:nvPr/>
        </p:nvSpPr>
        <p:spPr bwMode="auto">
          <a:xfrm>
            <a:off x="6811959" y="4683683"/>
            <a:ext cx="4497034" cy="6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/>
              <a:t>The quality inspection of lithium batteries requires the manufacturer to pay a fee.</a:t>
            </a:r>
            <a:endParaRPr lang="zh-CN" altLang="en-US" sz="1000" dirty="0"/>
          </a:p>
        </p:txBody>
      </p:sp>
      <p:sp>
        <p:nvSpPr>
          <p:cNvPr id="23" name="iŝḷiḑe">
            <a:extLst>
              <a:ext uri="{FF2B5EF4-FFF2-40B4-BE49-F238E27FC236}">
                <a16:creationId xmlns:a16="http://schemas.microsoft.com/office/drawing/2014/main" xmlns="" id="{07795438-CB28-4FD3-AC80-40AF8C240D3E}"/>
              </a:ext>
            </a:extLst>
          </p:cNvPr>
          <p:cNvSpPr txBox="1"/>
          <p:nvPr/>
        </p:nvSpPr>
        <p:spPr bwMode="auto">
          <a:xfrm>
            <a:off x="6800569" y="4275087"/>
            <a:ext cx="3761816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/>
              <a:t>High Inspection </a:t>
            </a:r>
            <a:r>
              <a:rPr lang="en-US" altLang="zh-CN" sz="1800" b="1" dirty="0"/>
              <a:t>Fees 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E20436A9-662C-4728-A7BD-A918EE2CFEB6}"/>
              </a:ext>
            </a:extLst>
          </p:cNvPr>
          <p:cNvSpPr txBox="1"/>
          <p:nvPr/>
        </p:nvSpPr>
        <p:spPr>
          <a:xfrm>
            <a:off x="623874" y="351611"/>
            <a:ext cx="8303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+mj-lt"/>
                <a:ea typeface="+mj-ea"/>
                <a:cs typeface="+mj-cs"/>
              </a:rPr>
              <a:t>Pain </a:t>
            </a:r>
            <a:r>
              <a:rPr lang="en-US" altLang="zh-CN" sz="2800" b="1" dirty="0">
                <a:latin typeface="+mj-lt"/>
                <a:ea typeface="+mj-ea"/>
                <a:cs typeface="+mj-cs"/>
              </a:rPr>
              <a:t>Points</a:t>
            </a:r>
            <a:endParaRPr lang="zh-CN" altLang="en-US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89C4C9E2-4BF3-4C6E-99B3-64C9F18DE725}"/>
              </a:ext>
            </a:extLst>
          </p:cNvPr>
          <p:cNvSpPr txBox="1"/>
          <p:nvPr/>
        </p:nvSpPr>
        <p:spPr>
          <a:xfrm>
            <a:off x="748863" y="2077884"/>
            <a:ext cx="5026986" cy="2626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/>
              <a:t>Companies try their best ensure the safety of lithium batteries on the electric power tools.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should supervise the production process in their battery suppliers adequately.</a:t>
            </a:r>
          </a:p>
          <a:p>
            <a:pPr>
              <a:lnSpc>
                <a:spcPts val="22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mode is that, battery suppliers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a third-party quality inspection report for electric power companies to prove that their products meet the requirements.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6933C5E1-E7C9-42CA-8AD3-C5EEC71DA498}"/>
              </a:ext>
            </a:extLst>
          </p:cNvPr>
          <p:cNvSpPr txBox="1"/>
          <p:nvPr/>
        </p:nvSpPr>
        <p:spPr>
          <a:xfrm>
            <a:off x="728015" y="4878292"/>
            <a:ext cx="457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1">
                <a:solidFill>
                  <a:srgbClr val="778495"/>
                </a:solidFill>
              </a:defRPr>
            </a:lvl1pPr>
          </a:lstStyle>
          <a:p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</a:rPr>
              <a:t>Pain points exist!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94EFD50-36C2-43BD-BC0A-2CC418D27B7E}"/>
              </a:ext>
            </a:extLst>
          </p:cNvPr>
          <p:cNvSpPr txBox="1"/>
          <p:nvPr/>
        </p:nvSpPr>
        <p:spPr>
          <a:xfrm>
            <a:off x="6802592" y="1571128"/>
            <a:ext cx="4394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/>
              <a:t>Third-party quality inspection agencies may issue false quality inspection reports. This will allow inferior products to enter the market.</a:t>
            </a:r>
          </a:p>
          <a:p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5FD042DC-3DAC-4379-ACEC-9EC9CF59C61A}"/>
              </a:ext>
            </a:extLst>
          </p:cNvPr>
          <p:cNvGrpSpPr/>
          <p:nvPr/>
        </p:nvGrpSpPr>
        <p:grpSpPr>
          <a:xfrm>
            <a:off x="6091953" y="5290995"/>
            <a:ext cx="620944" cy="620944"/>
            <a:chOff x="6547636" y="1367450"/>
            <a:chExt cx="620944" cy="620944"/>
          </a:xfrm>
        </p:grpSpPr>
        <p:sp>
          <p:nvSpPr>
            <p:cNvPr id="39" name="îṣlíďê">
              <a:extLst>
                <a:ext uri="{FF2B5EF4-FFF2-40B4-BE49-F238E27FC236}">
                  <a16:creationId xmlns:a16="http://schemas.microsoft.com/office/drawing/2014/main" xmlns="" id="{74F212B9-21A4-4765-9E39-C3234F5BB5B8}"/>
                </a:ext>
              </a:extLst>
            </p:cNvPr>
            <p:cNvSpPr/>
            <p:nvPr/>
          </p:nvSpPr>
          <p:spPr>
            <a:xfrm>
              <a:off x="6547636" y="1367450"/>
              <a:ext cx="620944" cy="620944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0" name="ï$lîďé">
              <a:extLst>
                <a:ext uri="{FF2B5EF4-FFF2-40B4-BE49-F238E27FC236}">
                  <a16:creationId xmlns:a16="http://schemas.microsoft.com/office/drawing/2014/main" xmlns="" id="{0DDF1C5E-7EA3-482F-8BD5-E0A7EE75CAD4}"/>
                </a:ext>
              </a:extLst>
            </p:cNvPr>
            <p:cNvSpPr/>
            <p:nvPr/>
          </p:nvSpPr>
          <p:spPr bwMode="auto">
            <a:xfrm>
              <a:off x="6713812" y="1540520"/>
              <a:ext cx="288592" cy="274805"/>
            </a:xfrm>
            <a:custGeom>
              <a:avLst/>
              <a:gdLst>
                <a:gd name="connsiteX0" fmla="*/ 384794 w 508000"/>
                <a:gd name="connsiteY0" fmla="*/ 273731 h 483729"/>
                <a:gd name="connsiteX1" fmla="*/ 353563 w 508000"/>
                <a:gd name="connsiteY1" fmla="*/ 304966 h 483729"/>
                <a:gd name="connsiteX2" fmla="*/ 384794 w 508000"/>
                <a:gd name="connsiteY2" fmla="*/ 336028 h 483729"/>
                <a:gd name="connsiteX3" fmla="*/ 415853 w 508000"/>
                <a:gd name="connsiteY3" fmla="*/ 304966 h 483729"/>
                <a:gd name="connsiteX4" fmla="*/ 384794 w 508000"/>
                <a:gd name="connsiteY4" fmla="*/ 273731 h 483729"/>
                <a:gd name="connsiteX5" fmla="*/ 336747 w 508000"/>
                <a:gd name="connsiteY5" fmla="*/ 237348 h 483729"/>
                <a:gd name="connsiteX6" fmla="*/ 488781 w 508000"/>
                <a:gd name="connsiteY6" fmla="*/ 237348 h 483729"/>
                <a:gd name="connsiteX7" fmla="*/ 490497 w 508000"/>
                <a:gd name="connsiteY7" fmla="*/ 237520 h 483729"/>
                <a:gd name="connsiteX8" fmla="*/ 498734 w 508000"/>
                <a:gd name="connsiteY8" fmla="*/ 240094 h 483729"/>
                <a:gd name="connsiteX9" fmla="*/ 508000 w 508000"/>
                <a:gd name="connsiteY9" fmla="*/ 256569 h 483729"/>
                <a:gd name="connsiteX10" fmla="*/ 508000 w 508000"/>
                <a:gd name="connsiteY10" fmla="*/ 353362 h 483729"/>
                <a:gd name="connsiteX11" fmla="*/ 498734 w 508000"/>
                <a:gd name="connsiteY11" fmla="*/ 369837 h 483729"/>
                <a:gd name="connsiteX12" fmla="*/ 490497 w 508000"/>
                <a:gd name="connsiteY12" fmla="*/ 372412 h 483729"/>
                <a:gd name="connsiteX13" fmla="*/ 488781 w 508000"/>
                <a:gd name="connsiteY13" fmla="*/ 372583 h 483729"/>
                <a:gd name="connsiteX14" fmla="*/ 336747 w 508000"/>
                <a:gd name="connsiteY14" fmla="*/ 372583 h 483729"/>
                <a:gd name="connsiteX15" fmla="*/ 317528 w 508000"/>
                <a:gd name="connsiteY15" fmla="*/ 353362 h 483729"/>
                <a:gd name="connsiteX16" fmla="*/ 317528 w 508000"/>
                <a:gd name="connsiteY16" fmla="*/ 256569 h 483729"/>
                <a:gd name="connsiteX17" fmla="*/ 336747 w 508000"/>
                <a:gd name="connsiteY17" fmla="*/ 237348 h 483729"/>
                <a:gd name="connsiteX18" fmla="*/ 19225 w 508000"/>
                <a:gd name="connsiteY18" fmla="*/ 126314 h 483729"/>
                <a:gd name="connsiteX19" fmla="*/ 463117 w 508000"/>
                <a:gd name="connsiteY19" fmla="*/ 126314 h 483729"/>
                <a:gd name="connsiteX20" fmla="*/ 482342 w 508000"/>
                <a:gd name="connsiteY20" fmla="*/ 145541 h 483729"/>
                <a:gd name="connsiteX21" fmla="*/ 482342 w 508000"/>
                <a:gd name="connsiteY21" fmla="*/ 220045 h 483729"/>
                <a:gd name="connsiteX22" fmla="*/ 336781 w 508000"/>
                <a:gd name="connsiteY22" fmla="*/ 220045 h 483729"/>
                <a:gd name="connsiteX23" fmla="*/ 300219 w 508000"/>
                <a:gd name="connsiteY23" fmla="*/ 256611 h 483729"/>
                <a:gd name="connsiteX24" fmla="*/ 300219 w 508000"/>
                <a:gd name="connsiteY24" fmla="*/ 353261 h 483729"/>
                <a:gd name="connsiteX25" fmla="*/ 336781 w 508000"/>
                <a:gd name="connsiteY25" fmla="*/ 389826 h 483729"/>
                <a:gd name="connsiteX26" fmla="*/ 482170 w 508000"/>
                <a:gd name="connsiteY26" fmla="*/ 389826 h 483729"/>
                <a:gd name="connsiteX27" fmla="*/ 482170 w 508000"/>
                <a:gd name="connsiteY27" fmla="*/ 464502 h 483729"/>
                <a:gd name="connsiteX28" fmla="*/ 462945 w 508000"/>
                <a:gd name="connsiteY28" fmla="*/ 483729 h 483729"/>
                <a:gd name="connsiteX29" fmla="*/ 19225 w 508000"/>
                <a:gd name="connsiteY29" fmla="*/ 483729 h 483729"/>
                <a:gd name="connsiteX30" fmla="*/ 0 w 508000"/>
                <a:gd name="connsiteY30" fmla="*/ 464502 h 483729"/>
                <a:gd name="connsiteX31" fmla="*/ 0 w 508000"/>
                <a:gd name="connsiteY31" fmla="*/ 145541 h 483729"/>
                <a:gd name="connsiteX32" fmla="*/ 2575 w 508000"/>
                <a:gd name="connsiteY32" fmla="*/ 135756 h 483729"/>
                <a:gd name="connsiteX33" fmla="*/ 19225 w 508000"/>
                <a:gd name="connsiteY33" fmla="*/ 126314 h 483729"/>
                <a:gd name="connsiteX34" fmla="*/ 395948 w 508000"/>
                <a:gd name="connsiteY34" fmla="*/ 38585 h 483729"/>
                <a:gd name="connsiteX35" fmla="*/ 414482 w 508000"/>
                <a:gd name="connsiteY35" fmla="*/ 53008 h 483729"/>
                <a:gd name="connsiteX36" fmla="*/ 428898 w 508000"/>
                <a:gd name="connsiteY36" fmla="*/ 109844 h 483729"/>
                <a:gd name="connsiteX37" fmla="*/ 112266 w 508000"/>
                <a:gd name="connsiteY37" fmla="*/ 109844 h 483729"/>
                <a:gd name="connsiteX38" fmla="*/ 302932 w 508000"/>
                <a:gd name="connsiteY38" fmla="*/ 61422 h 483729"/>
                <a:gd name="connsiteX39" fmla="*/ 391142 w 508000"/>
                <a:gd name="connsiteY39" fmla="*/ 39100 h 483729"/>
                <a:gd name="connsiteX40" fmla="*/ 395948 w 508000"/>
                <a:gd name="connsiteY40" fmla="*/ 38585 h 483729"/>
                <a:gd name="connsiteX41" fmla="*/ 263751 w 508000"/>
                <a:gd name="connsiteY41" fmla="*/ 783 h 483729"/>
                <a:gd name="connsiteX42" fmla="*/ 275118 w 508000"/>
                <a:gd name="connsiteY42" fmla="*/ 10120 h 483729"/>
                <a:gd name="connsiteX43" fmla="*/ 294335 w 508000"/>
                <a:gd name="connsiteY43" fmla="*/ 45665 h 483729"/>
                <a:gd name="connsiteX44" fmla="*/ 67677 w 508000"/>
                <a:gd name="connsiteY44" fmla="*/ 103189 h 483729"/>
                <a:gd name="connsiteX45" fmla="*/ 59270 w 508000"/>
                <a:gd name="connsiteY45" fmla="*/ 105250 h 483729"/>
                <a:gd name="connsiteX46" fmla="*/ 249038 w 508000"/>
                <a:gd name="connsiteY46" fmla="*/ 2392 h 483729"/>
                <a:gd name="connsiteX47" fmla="*/ 263751 w 508000"/>
                <a:gd name="connsiteY47" fmla="*/ 783 h 4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8000" h="483729">
                  <a:moveTo>
                    <a:pt x="384794" y="273731"/>
                  </a:moveTo>
                  <a:cubicBezTo>
                    <a:pt x="367463" y="273731"/>
                    <a:pt x="353563" y="287804"/>
                    <a:pt x="353563" y="304966"/>
                  </a:cubicBezTo>
                  <a:cubicBezTo>
                    <a:pt x="353563" y="322127"/>
                    <a:pt x="367463" y="336028"/>
                    <a:pt x="384794" y="336028"/>
                  </a:cubicBezTo>
                  <a:cubicBezTo>
                    <a:pt x="401953" y="336028"/>
                    <a:pt x="415853" y="322127"/>
                    <a:pt x="415853" y="304966"/>
                  </a:cubicBezTo>
                  <a:cubicBezTo>
                    <a:pt x="415853" y="287632"/>
                    <a:pt x="401953" y="273731"/>
                    <a:pt x="384794" y="273731"/>
                  </a:cubicBezTo>
                  <a:close/>
                  <a:moveTo>
                    <a:pt x="336747" y="237348"/>
                  </a:moveTo>
                  <a:cubicBezTo>
                    <a:pt x="336747" y="237348"/>
                    <a:pt x="336747" y="237348"/>
                    <a:pt x="488781" y="237348"/>
                  </a:cubicBezTo>
                  <a:cubicBezTo>
                    <a:pt x="489468" y="237348"/>
                    <a:pt x="489811" y="237348"/>
                    <a:pt x="490497" y="237520"/>
                  </a:cubicBezTo>
                  <a:cubicBezTo>
                    <a:pt x="493414" y="237691"/>
                    <a:pt x="496160" y="238549"/>
                    <a:pt x="498734" y="240094"/>
                  </a:cubicBezTo>
                  <a:cubicBezTo>
                    <a:pt x="504225" y="243526"/>
                    <a:pt x="508000" y="249533"/>
                    <a:pt x="508000" y="256569"/>
                  </a:cubicBezTo>
                  <a:cubicBezTo>
                    <a:pt x="508000" y="256569"/>
                    <a:pt x="508000" y="256569"/>
                    <a:pt x="508000" y="353362"/>
                  </a:cubicBezTo>
                  <a:cubicBezTo>
                    <a:pt x="508000" y="360398"/>
                    <a:pt x="504225" y="366405"/>
                    <a:pt x="498734" y="369837"/>
                  </a:cubicBezTo>
                  <a:cubicBezTo>
                    <a:pt x="496160" y="371382"/>
                    <a:pt x="493414" y="372240"/>
                    <a:pt x="490497" y="372412"/>
                  </a:cubicBezTo>
                  <a:cubicBezTo>
                    <a:pt x="489811" y="372412"/>
                    <a:pt x="489468" y="372583"/>
                    <a:pt x="488781" y="372583"/>
                  </a:cubicBezTo>
                  <a:cubicBezTo>
                    <a:pt x="488781" y="372583"/>
                    <a:pt x="488781" y="372583"/>
                    <a:pt x="336747" y="372583"/>
                  </a:cubicBezTo>
                  <a:cubicBezTo>
                    <a:pt x="326108" y="372583"/>
                    <a:pt x="317528" y="363831"/>
                    <a:pt x="317528" y="353362"/>
                  </a:cubicBezTo>
                  <a:cubicBezTo>
                    <a:pt x="317528" y="353362"/>
                    <a:pt x="317528" y="353362"/>
                    <a:pt x="317528" y="256569"/>
                  </a:cubicBezTo>
                  <a:cubicBezTo>
                    <a:pt x="317528" y="246101"/>
                    <a:pt x="326108" y="237348"/>
                    <a:pt x="336747" y="237348"/>
                  </a:cubicBezTo>
                  <a:close/>
                  <a:moveTo>
                    <a:pt x="19225" y="126314"/>
                  </a:moveTo>
                  <a:cubicBezTo>
                    <a:pt x="19225" y="126314"/>
                    <a:pt x="19225" y="126314"/>
                    <a:pt x="463117" y="126314"/>
                  </a:cubicBezTo>
                  <a:cubicBezTo>
                    <a:pt x="473588" y="126314"/>
                    <a:pt x="482342" y="134897"/>
                    <a:pt x="482342" y="145541"/>
                  </a:cubicBezTo>
                  <a:cubicBezTo>
                    <a:pt x="482342" y="145541"/>
                    <a:pt x="482342" y="145541"/>
                    <a:pt x="482342" y="220045"/>
                  </a:cubicBezTo>
                  <a:cubicBezTo>
                    <a:pt x="482342" y="220045"/>
                    <a:pt x="482342" y="220045"/>
                    <a:pt x="336781" y="220045"/>
                  </a:cubicBezTo>
                  <a:cubicBezTo>
                    <a:pt x="316698" y="220045"/>
                    <a:pt x="300219" y="236525"/>
                    <a:pt x="300219" y="256611"/>
                  </a:cubicBezTo>
                  <a:cubicBezTo>
                    <a:pt x="300219" y="256611"/>
                    <a:pt x="300219" y="256611"/>
                    <a:pt x="300219" y="353261"/>
                  </a:cubicBezTo>
                  <a:cubicBezTo>
                    <a:pt x="300219" y="373518"/>
                    <a:pt x="316698" y="389826"/>
                    <a:pt x="336781" y="389826"/>
                  </a:cubicBezTo>
                  <a:cubicBezTo>
                    <a:pt x="336781" y="389826"/>
                    <a:pt x="336781" y="389826"/>
                    <a:pt x="482170" y="389826"/>
                  </a:cubicBezTo>
                  <a:cubicBezTo>
                    <a:pt x="482170" y="389826"/>
                    <a:pt x="482170" y="389826"/>
                    <a:pt x="482170" y="464502"/>
                  </a:cubicBezTo>
                  <a:cubicBezTo>
                    <a:pt x="482170" y="474974"/>
                    <a:pt x="473588" y="483729"/>
                    <a:pt x="462945" y="483729"/>
                  </a:cubicBezTo>
                  <a:cubicBezTo>
                    <a:pt x="462945" y="483729"/>
                    <a:pt x="462945" y="483729"/>
                    <a:pt x="19225" y="483729"/>
                  </a:cubicBezTo>
                  <a:cubicBezTo>
                    <a:pt x="8583" y="483729"/>
                    <a:pt x="0" y="474974"/>
                    <a:pt x="0" y="464502"/>
                  </a:cubicBezTo>
                  <a:cubicBezTo>
                    <a:pt x="0" y="464502"/>
                    <a:pt x="0" y="464502"/>
                    <a:pt x="0" y="145541"/>
                  </a:cubicBezTo>
                  <a:cubicBezTo>
                    <a:pt x="0" y="141936"/>
                    <a:pt x="1030" y="138674"/>
                    <a:pt x="2575" y="135756"/>
                  </a:cubicBezTo>
                  <a:cubicBezTo>
                    <a:pt x="6008" y="130091"/>
                    <a:pt x="12187" y="126314"/>
                    <a:pt x="19225" y="126314"/>
                  </a:cubicBezTo>
                  <a:close/>
                  <a:moveTo>
                    <a:pt x="395948" y="38585"/>
                  </a:moveTo>
                  <a:cubicBezTo>
                    <a:pt x="404357" y="38585"/>
                    <a:pt x="412251" y="44251"/>
                    <a:pt x="414482" y="53008"/>
                  </a:cubicBezTo>
                  <a:cubicBezTo>
                    <a:pt x="414482" y="53008"/>
                    <a:pt x="414482" y="53008"/>
                    <a:pt x="428898" y="109844"/>
                  </a:cubicBezTo>
                  <a:cubicBezTo>
                    <a:pt x="428898" y="109844"/>
                    <a:pt x="428898" y="109844"/>
                    <a:pt x="112266" y="109844"/>
                  </a:cubicBezTo>
                  <a:cubicBezTo>
                    <a:pt x="112266" y="109844"/>
                    <a:pt x="112266" y="109844"/>
                    <a:pt x="302932" y="61422"/>
                  </a:cubicBezTo>
                  <a:cubicBezTo>
                    <a:pt x="302932" y="61422"/>
                    <a:pt x="302932" y="61422"/>
                    <a:pt x="391142" y="39100"/>
                  </a:cubicBezTo>
                  <a:cubicBezTo>
                    <a:pt x="392687" y="38757"/>
                    <a:pt x="394403" y="38585"/>
                    <a:pt x="395948" y="38585"/>
                  </a:cubicBezTo>
                  <a:close/>
                  <a:moveTo>
                    <a:pt x="263751" y="783"/>
                  </a:moveTo>
                  <a:cubicBezTo>
                    <a:pt x="268469" y="2178"/>
                    <a:pt x="272630" y="5397"/>
                    <a:pt x="275118" y="10120"/>
                  </a:cubicBezTo>
                  <a:cubicBezTo>
                    <a:pt x="275118" y="10120"/>
                    <a:pt x="275118" y="10120"/>
                    <a:pt x="294335" y="45665"/>
                  </a:cubicBezTo>
                  <a:cubicBezTo>
                    <a:pt x="294335" y="45665"/>
                    <a:pt x="294335" y="45665"/>
                    <a:pt x="67677" y="103189"/>
                  </a:cubicBezTo>
                  <a:cubicBezTo>
                    <a:pt x="67677" y="103189"/>
                    <a:pt x="67677" y="103189"/>
                    <a:pt x="59270" y="105250"/>
                  </a:cubicBezTo>
                  <a:cubicBezTo>
                    <a:pt x="59270" y="105250"/>
                    <a:pt x="59270" y="105250"/>
                    <a:pt x="249038" y="2392"/>
                  </a:cubicBezTo>
                  <a:cubicBezTo>
                    <a:pt x="253757" y="-183"/>
                    <a:pt x="259033" y="-613"/>
                    <a:pt x="263751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1" name="îšľîdè">
            <a:extLst>
              <a:ext uri="{FF2B5EF4-FFF2-40B4-BE49-F238E27FC236}">
                <a16:creationId xmlns:a16="http://schemas.microsoft.com/office/drawing/2014/main" xmlns="" id="{35033550-3C0A-40E5-8ADE-E71151DD7464}"/>
              </a:ext>
            </a:extLst>
          </p:cNvPr>
          <p:cNvSpPr txBox="1"/>
          <p:nvPr/>
        </p:nvSpPr>
        <p:spPr bwMode="auto">
          <a:xfrm>
            <a:off x="6815821" y="5292667"/>
            <a:ext cx="6183454" cy="62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/>
              <a:t>Time consuming </a:t>
            </a:r>
            <a:endParaRPr lang="en-US" altLang="zh-CN" sz="1800" b="1" dirty="0"/>
          </a:p>
        </p:txBody>
      </p:sp>
      <p:sp>
        <p:nvSpPr>
          <p:cNvPr id="42" name="ïṥḻidé">
            <a:extLst>
              <a:ext uri="{FF2B5EF4-FFF2-40B4-BE49-F238E27FC236}">
                <a16:creationId xmlns:a16="http://schemas.microsoft.com/office/drawing/2014/main" xmlns="" id="{6CB1E2CF-359A-4D0E-AF4A-85B014C66008}"/>
              </a:ext>
            </a:extLst>
          </p:cNvPr>
          <p:cNvSpPr/>
          <p:nvPr/>
        </p:nvSpPr>
        <p:spPr bwMode="auto">
          <a:xfrm>
            <a:off x="6811959" y="5712576"/>
            <a:ext cx="4845690" cy="769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000" dirty="0"/>
              <a:t>manufacturer‘s application </a:t>
            </a:r>
            <a:r>
              <a:rPr lang="zh-CN" altLang="en-US" sz="1000" dirty="0"/>
              <a:t>→ </a:t>
            </a:r>
            <a:r>
              <a:rPr lang="en-US" altLang="zh-CN" sz="1000" dirty="0"/>
              <a:t>the manufacturer’s mailing of samples</a:t>
            </a:r>
            <a:r>
              <a:rPr lang="zh-CN" altLang="en-US" sz="1000" dirty="0"/>
              <a:t> → </a:t>
            </a:r>
            <a:r>
              <a:rPr lang="en-US" altLang="zh-CN" sz="1000" dirty="0"/>
              <a:t>the quality inspection agency‘s quality inspection</a:t>
            </a:r>
            <a:r>
              <a:rPr lang="zh-CN" altLang="en-US" sz="1000" dirty="0"/>
              <a:t>→</a:t>
            </a:r>
            <a:r>
              <a:rPr lang="en-US" altLang="zh-CN" sz="1000" dirty="0"/>
              <a:t> and the mailing of the report after the inspection is completed</a:t>
            </a:r>
            <a:endParaRPr lang="zh-CN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B26E209-C0E7-2940-AC2E-771F579E86E6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187869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418A10BB-A21C-9048-BB3E-42C7F9D03204}"/>
              </a:ext>
            </a:extLst>
          </p:cNvPr>
          <p:cNvSpPr/>
          <p:nvPr/>
        </p:nvSpPr>
        <p:spPr>
          <a:xfrm>
            <a:off x="6350236" y="3424978"/>
            <a:ext cx="2517950" cy="2149980"/>
          </a:xfrm>
          <a:prstGeom prst="rect">
            <a:avLst/>
          </a:prstGeom>
          <a:solidFill>
            <a:srgbClr val="85C2BD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A15A382-7622-4B9B-99CA-8D36219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Feasibility of Blockchain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5C3DEA1-B429-44AF-B4EB-420ADEAE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681A4A7-1F7C-3543-A9DE-0A5E24916A64}"/>
              </a:ext>
            </a:extLst>
          </p:cNvPr>
          <p:cNvGrpSpPr/>
          <p:nvPr/>
        </p:nvGrpSpPr>
        <p:grpSpPr>
          <a:xfrm>
            <a:off x="8926733" y="1738192"/>
            <a:ext cx="2282134" cy="3836766"/>
            <a:chOff x="5854648" y="1713817"/>
            <a:chExt cx="2282134" cy="3836766"/>
          </a:xfrm>
        </p:grpSpPr>
        <p:sp>
          <p:nvSpPr>
            <p:cNvPr id="6" name="í$ḷïďè">
              <a:extLst>
                <a:ext uri="{FF2B5EF4-FFF2-40B4-BE49-F238E27FC236}">
                  <a16:creationId xmlns:a16="http://schemas.microsoft.com/office/drawing/2014/main" xmlns="" id="{7FE02EB2-C580-4DBA-A17E-46E66D79879B}"/>
                </a:ext>
              </a:extLst>
            </p:cNvPr>
            <p:cNvSpPr/>
            <p:nvPr/>
          </p:nvSpPr>
          <p:spPr bwMode="auto">
            <a:xfrm>
              <a:off x="5854648" y="2646438"/>
              <a:ext cx="2098468" cy="2904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îSľíḍé">
              <a:extLst>
                <a:ext uri="{FF2B5EF4-FFF2-40B4-BE49-F238E27FC236}">
                  <a16:creationId xmlns:a16="http://schemas.microsoft.com/office/drawing/2014/main" xmlns="" id="{1AA8BD26-68DC-4AF4-A4B6-4120E4958A8A}"/>
                </a:ext>
              </a:extLst>
            </p:cNvPr>
            <p:cNvGrpSpPr/>
            <p:nvPr/>
          </p:nvGrpSpPr>
          <p:grpSpPr>
            <a:xfrm>
              <a:off x="5854648" y="4521337"/>
              <a:ext cx="2282134" cy="848656"/>
              <a:chOff x="2249096" y="4529788"/>
              <a:chExt cx="2282134" cy="848656"/>
            </a:xfrm>
          </p:grpSpPr>
          <p:sp>
            <p:nvSpPr>
              <p:cNvPr id="38" name="íšļîde">
                <a:extLst>
                  <a:ext uri="{FF2B5EF4-FFF2-40B4-BE49-F238E27FC236}">
                    <a16:creationId xmlns:a16="http://schemas.microsoft.com/office/drawing/2014/main" xmlns="" id="{781113B8-5B59-4DEE-9E7C-CB439BE2155B}"/>
                  </a:ext>
                </a:extLst>
              </p:cNvPr>
              <p:cNvSpPr/>
              <p:nvPr/>
            </p:nvSpPr>
            <p:spPr bwMode="auto">
              <a:xfrm>
                <a:off x="4343658" y="4617016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şḻíḑé">
                <a:extLst>
                  <a:ext uri="{FF2B5EF4-FFF2-40B4-BE49-F238E27FC236}">
                    <a16:creationId xmlns:a16="http://schemas.microsoft.com/office/drawing/2014/main" xmlns="" id="{3818F581-1525-49B9-8252-01BC3A572932}"/>
                  </a:ext>
                </a:extLst>
              </p:cNvPr>
              <p:cNvSpPr/>
              <p:nvPr/>
            </p:nvSpPr>
            <p:spPr bwMode="auto">
              <a:xfrm>
                <a:off x="2249096" y="4529788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śḷîďe">
                <a:extLst>
                  <a:ext uri="{FF2B5EF4-FFF2-40B4-BE49-F238E27FC236}">
                    <a16:creationId xmlns:a16="http://schemas.microsoft.com/office/drawing/2014/main" xmlns="" id="{82E20D79-539D-4729-95DE-7A9650281603}"/>
                  </a:ext>
                </a:extLst>
              </p:cNvPr>
              <p:cNvSpPr/>
              <p:nvPr/>
            </p:nvSpPr>
            <p:spPr bwMode="auto">
              <a:xfrm>
                <a:off x="4343658" y="4915045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šḻîḍê">
                <a:extLst>
                  <a:ext uri="{FF2B5EF4-FFF2-40B4-BE49-F238E27FC236}">
                    <a16:creationId xmlns:a16="http://schemas.microsoft.com/office/drawing/2014/main" xmlns="" id="{FDB5E059-F993-4D52-B7E6-E6436FA174A7}"/>
                  </a:ext>
                </a:extLst>
              </p:cNvPr>
              <p:cNvSpPr/>
              <p:nvPr/>
            </p:nvSpPr>
            <p:spPr bwMode="auto">
              <a:xfrm>
                <a:off x="2249096" y="4827817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ṡḷiḓe">
              <a:extLst>
                <a:ext uri="{FF2B5EF4-FFF2-40B4-BE49-F238E27FC236}">
                  <a16:creationId xmlns:a16="http://schemas.microsoft.com/office/drawing/2014/main" xmlns="" id="{1243A23C-9E3E-49E3-BC6E-544422C1628E}"/>
                </a:ext>
              </a:extLst>
            </p:cNvPr>
            <p:cNvGrpSpPr/>
            <p:nvPr/>
          </p:nvGrpSpPr>
          <p:grpSpPr>
            <a:xfrm>
              <a:off x="5854648" y="1713817"/>
              <a:ext cx="2282134" cy="1410185"/>
              <a:chOff x="2249096" y="1722268"/>
              <a:chExt cx="2282134" cy="1410185"/>
            </a:xfrm>
          </p:grpSpPr>
          <p:grpSp>
            <p:nvGrpSpPr>
              <p:cNvPr id="33" name="îṩļíďé">
                <a:extLst>
                  <a:ext uri="{FF2B5EF4-FFF2-40B4-BE49-F238E27FC236}">
                    <a16:creationId xmlns:a16="http://schemas.microsoft.com/office/drawing/2014/main" xmlns="" id="{008F9039-3392-4117-83CD-0BD1F039DAE6}"/>
                  </a:ext>
                </a:extLst>
              </p:cNvPr>
              <p:cNvGrpSpPr/>
              <p:nvPr/>
            </p:nvGrpSpPr>
            <p:grpSpPr>
              <a:xfrm>
                <a:off x="2249096" y="1722268"/>
                <a:ext cx="2282134" cy="1410185"/>
                <a:chOff x="2249096" y="1722268"/>
                <a:chExt cx="2282134" cy="1410185"/>
              </a:xfrm>
            </p:grpSpPr>
            <p:sp>
              <p:nvSpPr>
                <p:cNvPr id="36" name="îṣ1ïḋê">
                  <a:extLst>
                    <a:ext uri="{FF2B5EF4-FFF2-40B4-BE49-F238E27FC236}">
                      <a16:creationId xmlns:a16="http://schemas.microsoft.com/office/drawing/2014/main" xmlns="" id="{0B20E115-FB0A-4AFE-89EA-7E6727BB78BE}"/>
                    </a:ext>
                  </a:extLst>
                </p:cNvPr>
                <p:cNvSpPr/>
                <p:nvPr/>
              </p:nvSpPr>
              <p:spPr bwMode="auto">
                <a:xfrm>
                  <a:off x="4343658" y="1809496"/>
                  <a:ext cx="187572" cy="1088532"/>
                </a:xfrm>
                <a:custGeom>
                  <a:avLst/>
                  <a:gdLst/>
                  <a:ahLst/>
                  <a:cxnLst>
                    <a:cxn ang="0">
                      <a:pos x="54" y="575"/>
                    </a:cxn>
                    <a:cxn ang="0">
                      <a:pos x="54" y="0"/>
                    </a:cxn>
                    <a:cxn ang="0">
                      <a:pos x="0" y="10"/>
                    </a:cxn>
                    <a:cxn ang="0">
                      <a:pos x="0" y="627"/>
                    </a:cxn>
                    <a:cxn ang="0">
                      <a:pos x="54" y="617"/>
                    </a:cxn>
                    <a:cxn ang="0">
                      <a:pos x="54" y="617"/>
                    </a:cxn>
                    <a:cxn ang="0">
                      <a:pos x="80" y="586"/>
                    </a:cxn>
                    <a:cxn ang="0">
                      <a:pos x="54" y="575"/>
                    </a:cxn>
                  </a:cxnLst>
                  <a:rect l="0" t="0" r="r" b="b"/>
                  <a:pathLst>
                    <a:path w="81" h="627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2"/>
                        <a:pt x="80" y="586"/>
                      </a:cubicBezTo>
                      <a:cubicBezTo>
                        <a:pt x="79" y="567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$ḷîďe">
                  <a:extLst>
                    <a:ext uri="{FF2B5EF4-FFF2-40B4-BE49-F238E27FC236}">
                      <a16:creationId xmlns:a16="http://schemas.microsoft.com/office/drawing/2014/main" xmlns="" id="{EB6F6EE0-0C99-448F-AB56-6F97F91B3B9C}"/>
                    </a:ext>
                  </a:extLst>
                </p:cNvPr>
                <p:cNvSpPr/>
                <p:nvPr/>
              </p:nvSpPr>
              <p:spPr bwMode="auto">
                <a:xfrm>
                  <a:off x="2249096" y="1722268"/>
                  <a:ext cx="2280180" cy="1410185"/>
                </a:xfrm>
                <a:custGeom>
                  <a:avLst/>
                  <a:gdLst/>
                  <a:ahLst/>
                  <a:cxnLst>
                    <a:cxn ang="0">
                      <a:pos x="954" y="8"/>
                    </a:cxn>
                    <a:cxn ang="0">
                      <a:pos x="954" y="8"/>
                    </a:cxn>
                    <a:cxn ang="0">
                      <a:pos x="0" y="196"/>
                    </a:cxn>
                    <a:cxn ang="0">
                      <a:pos x="0" y="813"/>
                    </a:cxn>
                    <a:cxn ang="0">
                      <a:pos x="954" y="625"/>
                    </a:cxn>
                    <a:cxn ang="0">
                      <a:pos x="980" y="636"/>
                    </a:cxn>
                    <a:cxn ang="0">
                      <a:pos x="980" y="19"/>
                    </a:cxn>
                    <a:cxn ang="0">
                      <a:pos x="954" y="8"/>
                    </a:cxn>
                  </a:cxnLst>
                  <a:rect l="0" t="0" r="r" b="b"/>
                  <a:pathLst>
                    <a:path w="980" h="813">
                      <a:moveTo>
                        <a:pt x="954" y="8"/>
                      </a:moveTo>
                      <a:cubicBezTo>
                        <a:pt x="954" y="8"/>
                        <a:pt x="954" y="8"/>
                        <a:pt x="954" y="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5"/>
                        <a:pt x="954" y="625"/>
                        <a:pt x="954" y="625"/>
                      </a:cubicBezTo>
                      <a:cubicBezTo>
                        <a:pt x="954" y="625"/>
                        <a:pt x="979" y="617"/>
                        <a:pt x="980" y="636"/>
                      </a:cubicBezTo>
                      <a:cubicBezTo>
                        <a:pt x="980" y="19"/>
                        <a:pt x="980" y="19"/>
                        <a:pt x="980" y="19"/>
                      </a:cubicBezTo>
                      <a:cubicBezTo>
                        <a:pt x="979" y="0"/>
                        <a:pt x="954" y="8"/>
                        <a:pt x="954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i$ḻïḋè">
                <a:extLst>
                  <a:ext uri="{FF2B5EF4-FFF2-40B4-BE49-F238E27FC236}">
                    <a16:creationId xmlns:a16="http://schemas.microsoft.com/office/drawing/2014/main" xmlns="" id="{EECFB866-6F27-4F78-AB47-02D38C55EEFA}"/>
                  </a:ext>
                </a:extLst>
              </p:cNvPr>
              <p:cNvSpPr/>
              <p:nvPr/>
            </p:nvSpPr>
            <p:spPr bwMode="auto">
              <a:xfrm>
                <a:off x="3015018" y="2078449"/>
                <a:ext cx="750290" cy="6978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íšľîḍe">
              <a:extLst>
                <a:ext uri="{FF2B5EF4-FFF2-40B4-BE49-F238E27FC236}">
                  <a16:creationId xmlns:a16="http://schemas.microsoft.com/office/drawing/2014/main" xmlns="" id="{39340196-E1AA-4B49-976A-BF366BB2B662}"/>
                </a:ext>
              </a:extLst>
            </p:cNvPr>
            <p:cNvSpPr/>
            <p:nvPr/>
          </p:nvSpPr>
          <p:spPr bwMode="auto">
            <a:xfrm>
              <a:off x="5854648" y="3763674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rgbClr val="32476F"/>
                  </a:solidFill>
                </a:rPr>
                <a:t>Decentralized database</a:t>
              </a:r>
            </a:p>
          </p:txBody>
        </p:sp>
        <p:sp>
          <p:nvSpPr>
            <p:cNvPr id="10" name="íšļîdè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5854648" y="3376076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32476F"/>
                  </a:solidFill>
                </a:rPr>
                <a:t>Blockchain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D343521A-41E2-CB41-A71E-51FCB8A6175E}"/>
              </a:ext>
            </a:extLst>
          </p:cNvPr>
          <p:cNvGrpSpPr/>
          <p:nvPr/>
        </p:nvGrpSpPr>
        <p:grpSpPr>
          <a:xfrm>
            <a:off x="954741" y="1801045"/>
            <a:ext cx="2282133" cy="3836766"/>
            <a:chOff x="1887070" y="1801045"/>
            <a:chExt cx="2282133" cy="3836766"/>
          </a:xfrm>
        </p:grpSpPr>
        <p:sp>
          <p:nvSpPr>
            <p:cNvPr id="11" name="ïṧḷiďè">
              <a:extLst>
                <a:ext uri="{FF2B5EF4-FFF2-40B4-BE49-F238E27FC236}">
                  <a16:creationId xmlns:a16="http://schemas.microsoft.com/office/drawing/2014/main" xmlns="" id="{5D05A716-70E7-4EC4-A2AA-9E4C6A8E604B}"/>
                </a:ext>
              </a:extLst>
            </p:cNvPr>
            <p:cNvSpPr/>
            <p:nvPr/>
          </p:nvSpPr>
          <p:spPr bwMode="auto">
            <a:xfrm>
              <a:off x="1887070" y="2732611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ïšľîḍé">
              <a:extLst>
                <a:ext uri="{FF2B5EF4-FFF2-40B4-BE49-F238E27FC236}">
                  <a16:creationId xmlns:a16="http://schemas.microsoft.com/office/drawing/2014/main" xmlns="" id="{7C3C1A94-4121-4CB3-BAFC-DAD81358CE7D}"/>
                </a:ext>
              </a:extLst>
            </p:cNvPr>
            <p:cNvSpPr/>
            <p:nvPr/>
          </p:nvSpPr>
          <p:spPr bwMode="auto">
            <a:xfrm>
              <a:off x="3981631" y="4695793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ļîḍê">
              <a:extLst>
                <a:ext uri="{FF2B5EF4-FFF2-40B4-BE49-F238E27FC236}">
                  <a16:creationId xmlns:a16="http://schemas.microsoft.com/office/drawing/2014/main" xmlns="" id="{B7C936EE-6B6E-4F1A-B9F2-D98831ACA9EC}"/>
                </a:ext>
              </a:extLst>
            </p:cNvPr>
            <p:cNvSpPr/>
            <p:nvPr/>
          </p:nvSpPr>
          <p:spPr bwMode="auto">
            <a:xfrm>
              <a:off x="1887070" y="4608565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ṡľïḓè">
              <a:extLst>
                <a:ext uri="{FF2B5EF4-FFF2-40B4-BE49-F238E27FC236}">
                  <a16:creationId xmlns:a16="http://schemas.microsoft.com/office/drawing/2014/main" xmlns="" id="{CD37D766-6091-4194-8A03-8B3EA82326C5}"/>
                </a:ext>
              </a:extLst>
            </p:cNvPr>
            <p:cNvSpPr/>
            <p:nvPr/>
          </p:nvSpPr>
          <p:spPr bwMode="auto">
            <a:xfrm>
              <a:off x="3981631" y="4993822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sḷîḋe">
              <a:extLst>
                <a:ext uri="{FF2B5EF4-FFF2-40B4-BE49-F238E27FC236}">
                  <a16:creationId xmlns:a16="http://schemas.microsoft.com/office/drawing/2014/main" xmlns="" id="{AD1BFC6C-DBFE-41C6-93DF-23BB7D043517}"/>
                </a:ext>
              </a:extLst>
            </p:cNvPr>
            <p:cNvSpPr/>
            <p:nvPr/>
          </p:nvSpPr>
          <p:spPr bwMode="auto">
            <a:xfrm>
              <a:off x="1887070" y="4906594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ṩ1íďè">
              <a:extLst>
                <a:ext uri="{FF2B5EF4-FFF2-40B4-BE49-F238E27FC236}">
                  <a16:creationId xmlns:a16="http://schemas.microsoft.com/office/drawing/2014/main" xmlns="" id="{8095E22B-A403-4B56-B576-80753B441F89}"/>
                </a:ext>
              </a:extLst>
            </p:cNvPr>
            <p:cNvSpPr/>
            <p:nvPr/>
          </p:nvSpPr>
          <p:spPr bwMode="auto">
            <a:xfrm>
              <a:off x="3981631" y="1888273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ļïḍè">
              <a:extLst>
                <a:ext uri="{FF2B5EF4-FFF2-40B4-BE49-F238E27FC236}">
                  <a16:creationId xmlns:a16="http://schemas.microsoft.com/office/drawing/2014/main" xmlns="" id="{52FDDA6A-3F47-42A4-A0EC-68A710D85F5A}"/>
                </a:ext>
              </a:extLst>
            </p:cNvPr>
            <p:cNvSpPr/>
            <p:nvPr/>
          </p:nvSpPr>
          <p:spPr bwMode="auto">
            <a:xfrm>
              <a:off x="1887070" y="1801045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ṥļïḋê">
              <a:extLst>
                <a:ext uri="{FF2B5EF4-FFF2-40B4-BE49-F238E27FC236}">
                  <a16:creationId xmlns:a16="http://schemas.microsoft.com/office/drawing/2014/main" xmlns="" id="{2AF07327-0DAD-4EA2-8856-BFB2AFBAF20F}"/>
                </a:ext>
              </a:extLst>
            </p:cNvPr>
            <p:cNvSpPr/>
            <p:nvPr/>
          </p:nvSpPr>
          <p:spPr bwMode="auto">
            <a:xfrm>
              <a:off x="2652991" y="2157226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is1íḓê">
              <a:extLst>
                <a:ext uri="{FF2B5EF4-FFF2-40B4-BE49-F238E27FC236}">
                  <a16:creationId xmlns:a16="http://schemas.microsoft.com/office/drawing/2014/main" xmlns="" id="{39340196-E1AA-4B49-976A-BF366BB2B662}"/>
                </a:ext>
              </a:extLst>
            </p:cNvPr>
            <p:cNvSpPr/>
            <p:nvPr/>
          </p:nvSpPr>
          <p:spPr bwMode="auto">
            <a:xfrm>
              <a:off x="1887070" y="385037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Centralized database</a:t>
              </a:r>
            </a:p>
          </p:txBody>
        </p:sp>
        <p:sp>
          <p:nvSpPr>
            <p:cNvPr id="21" name="î$ḷidê">
              <a:extLst>
                <a:ext uri="{FF2B5EF4-FFF2-40B4-BE49-F238E27FC236}">
                  <a16:creationId xmlns:a16="http://schemas.microsoft.com/office/drawing/2014/main" xmlns="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887070" y="3462777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/>
                <a:t>Relational Database</a:t>
              </a:r>
            </a:p>
          </p:txBody>
        </p:sp>
      </p:grpSp>
      <p:sp>
        <p:nvSpPr>
          <p:cNvPr id="46" name="iŝľïďè">
            <a:extLst>
              <a:ext uri="{FF2B5EF4-FFF2-40B4-BE49-F238E27FC236}">
                <a16:creationId xmlns:a16="http://schemas.microsoft.com/office/drawing/2014/main" xmlns="" id="{767EDE72-0114-1F43-A2E3-AA4FFEA3AD3D}"/>
              </a:ext>
            </a:extLst>
          </p:cNvPr>
          <p:cNvSpPr txBox="1"/>
          <p:nvPr/>
        </p:nvSpPr>
        <p:spPr>
          <a:xfrm>
            <a:off x="3049302" y="1186252"/>
            <a:ext cx="2064131" cy="370014"/>
          </a:xfrm>
          <a:prstGeom prst="rect">
            <a:avLst/>
          </a:prstGeom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1600" b="1" dirty="0"/>
              <a:t>Why not just employ traditional database to share the information?</a:t>
            </a:r>
            <a:endParaRPr lang="zh-CN" altLang="en-US" sz="1600" b="1" dirty="0"/>
          </a:p>
        </p:txBody>
      </p:sp>
      <p:pic>
        <p:nvPicPr>
          <p:cNvPr id="49" name="Graphic 48" descr="Blockchain with solid fill">
            <a:extLst>
              <a:ext uri="{FF2B5EF4-FFF2-40B4-BE49-F238E27FC236}">
                <a16:creationId xmlns:a16="http://schemas.microsoft.com/office/drawing/2014/main" xmlns="" id="{1AD705DD-BB42-C041-8411-75A2DF9DD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6943" y="2188548"/>
            <a:ext cx="457200" cy="457200"/>
          </a:xfrm>
          <a:prstGeom prst="rect">
            <a:avLst/>
          </a:prstGeom>
        </p:spPr>
      </p:pic>
      <p:pic>
        <p:nvPicPr>
          <p:cNvPr id="51" name="Graphic 50" descr="Database with solid fill">
            <a:extLst>
              <a:ext uri="{FF2B5EF4-FFF2-40B4-BE49-F238E27FC236}">
                <a16:creationId xmlns:a16="http://schemas.microsoft.com/office/drawing/2014/main" xmlns="" id="{F9BB1661-EEBE-F841-A4EA-C8A348B0F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876008" y="2280937"/>
            <a:ext cx="457200" cy="457200"/>
          </a:xfrm>
          <a:prstGeom prst="rect">
            <a:avLst/>
          </a:prstGeom>
        </p:spPr>
      </p:pic>
      <p:sp>
        <p:nvSpPr>
          <p:cNvPr id="52" name="标题 1">
            <a:extLst>
              <a:ext uri="{FF2B5EF4-FFF2-40B4-BE49-F238E27FC236}">
                <a16:creationId xmlns:a16="http://schemas.microsoft.com/office/drawing/2014/main" xmlns="" id="{918B623A-2C59-A848-AE22-F5400CC0B413}"/>
              </a:ext>
            </a:extLst>
          </p:cNvPr>
          <p:cNvSpPr txBox="1">
            <a:spLocks/>
          </p:cNvSpPr>
          <p:nvPr/>
        </p:nvSpPr>
        <p:spPr>
          <a:xfrm>
            <a:off x="669923" y="1735603"/>
            <a:ext cx="10850563" cy="32582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u="sng" dirty="0">
                <a:solidFill>
                  <a:srgbClr val="85C2BD"/>
                </a:solidFill>
              </a:rPr>
              <a:t>Central</a:t>
            </a:r>
            <a:r>
              <a:rPr lang="zh-CN" altLang="en-US" sz="1800" u="sng" dirty="0">
                <a:solidFill>
                  <a:srgbClr val="85C2BD"/>
                </a:solidFill>
              </a:rPr>
              <a:t> </a:t>
            </a:r>
            <a:r>
              <a:rPr lang="en-US" altLang="zh-CN" sz="1800" u="sng" dirty="0">
                <a:solidFill>
                  <a:srgbClr val="85C2BD"/>
                </a:solidFill>
              </a:rPr>
              <a:t>needs</a:t>
            </a:r>
          </a:p>
          <a:p>
            <a:pPr algn="ctr"/>
            <a:endParaRPr lang="en-US" altLang="zh-CN" sz="1800" dirty="0"/>
          </a:p>
          <a:p>
            <a:pPr algn="ctr"/>
            <a:r>
              <a:rPr lang="en-US" altLang="zh-CN" sz="2000" i="1" dirty="0">
                <a:solidFill>
                  <a:srgbClr val="32476F"/>
                </a:solidFill>
              </a:rPr>
              <a:t>Data</a:t>
            </a:r>
            <a:r>
              <a:rPr lang="zh-CN" altLang="en-US" sz="2000" i="1" dirty="0">
                <a:solidFill>
                  <a:srgbClr val="32476F"/>
                </a:solidFill>
              </a:rPr>
              <a:t> </a:t>
            </a:r>
            <a:r>
              <a:rPr lang="en-US" altLang="zh-CN" sz="2000" i="1" dirty="0">
                <a:solidFill>
                  <a:srgbClr val="32476F"/>
                </a:solidFill>
              </a:rPr>
              <a:t>Authenticity</a:t>
            </a:r>
          </a:p>
          <a:p>
            <a:pPr algn="ctr"/>
            <a:endParaRPr lang="en-US" altLang="zh-CN" sz="1800" dirty="0"/>
          </a:p>
          <a:p>
            <a:pPr algn="ctr"/>
            <a:r>
              <a:rPr lang="en-US" altLang="zh-CN" sz="2000" i="1" dirty="0">
                <a:solidFill>
                  <a:srgbClr val="32476F"/>
                </a:solidFill>
              </a:rPr>
              <a:t>Data</a:t>
            </a:r>
            <a:r>
              <a:rPr lang="zh-CN" altLang="en-US" sz="2000" i="1" dirty="0">
                <a:solidFill>
                  <a:srgbClr val="32476F"/>
                </a:solidFill>
              </a:rPr>
              <a:t> </a:t>
            </a:r>
            <a:r>
              <a:rPr lang="en-US" altLang="zh-CN" sz="2000" i="1" dirty="0">
                <a:solidFill>
                  <a:srgbClr val="32476F"/>
                </a:solidFill>
              </a:rPr>
              <a:t>Consistency</a:t>
            </a:r>
            <a:endParaRPr lang="zh-CN" altLang="en-US" sz="2000" i="1" dirty="0">
              <a:solidFill>
                <a:srgbClr val="32476F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BA511940-FEF1-D840-B121-1F98E585BC71}"/>
              </a:ext>
            </a:extLst>
          </p:cNvPr>
          <p:cNvCxnSpPr>
            <a:cxnSpLocks/>
          </p:cNvCxnSpPr>
          <p:nvPr/>
        </p:nvCxnSpPr>
        <p:spPr>
          <a:xfrm>
            <a:off x="6096000" y="3211230"/>
            <a:ext cx="0" cy="2464255"/>
          </a:xfrm>
          <a:prstGeom prst="line">
            <a:avLst/>
          </a:prstGeom>
          <a:ln w="19050">
            <a:solidFill>
              <a:srgbClr val="85C2B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ísļïḑê">
            <a:extLst>
              <a:ext uri="{FF2B5EF4-FFF2-40B4-BE49-F238E27FC236}">
                <a16:creationId xmlns:a16="http://schemas.microsoft.com/office/drawing/2014/main" xmlns="" id="{4D319CB9-6115-734E-9F2B-7CE5BCE2DDC9}"/>
              </a:ext>
            </a:extLst>
          </p:cNvPr>
          <p:cNvSpPr/>
          <p:nvPr/>
        </p:nvSpPr>
        <p:spPr>
          <a:xfrm>
            <a:off x="3347622" y="3142274"/>
            <a:ext cx="2434004" cy="2699726"/>
          </a:xfrm>
          <a:prstGeom prst="rect">
            <a:avLst/>
          </a:prstGeom>
        </p:spPr>
        <p:txBody>
          <a:bodyPr wrap="square" lIns="90000" tIns="46800" rIns="90000" bIns="46800" anchor="t">
            <a:normAutofit/>
          </a:bodyPr>
          <a:lstStyle/>
          <a:p>
            <a:pPr>
              <a:lnSpc>
                <a:spcPct val="150000"/>
              </a:lnSpc>
            </a:pPr>
            <a:endParaRPr lang="x-none" altLang="zh-CN" sz="1400" dirty="0">
              <a:solidFill>
                <a:srgbClr val="979EC2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zh-CN" sz="1400" dirty="0">
                <a:solidFill>
                  <a:srgbClr val="979EC2"/>
                </a:solidFill>
                <a:sym typeface="Wingdings" pitchFamily="2" charset="2"/>
              </a:rPr>
              <a:t>Inconsistent</a:t>
            </a:r>
            <a:r>
              <a:rPr lang="zh-CN" altLang="en-US" sz="1400" dirty="0">
                <a:solidFill>
                  <a:srgbClr val="979EC2"/>
                </a:solidFill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rgbClr val="979EC2"/>
                </a:solidFill>
                <a:sym typeface="Wingdings" pitchFamily="2" charset="2"/>
              </a:rPr>
              <a:t> Different player has different format or content.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979EC2"/>
                </a:solidFill>
                <a:sym typeface="Wingdings" pitchFamily="2" charset="2"/>
              </a:rPr>
              <a:t>Changeable  Easy to edit content.</a:t>
            </a:r>
          </a:p>
        </p:txBody>
      </p:sp>
      <p:sp>
        <p:nvSpPr>
          <p:cNvPr id="60" name="ísļïḑê">
            <a:extLst>
              <a:ext uri="{FF2B5EF4-FFF2-40B4-BE49-F238E27FC236}">
                <a16:creationId xmlns:a16="http://schemas.microsoft.com/office/drawing/2014/main" xmlns="" id="{585DB1C7-C5F1-5A43-BA3B-A09EC73BB8E7}"/>
              </a:ext>
            </a:extLst>
          </p:cNvPr>
          <p:cNvSpPr/>
          <p:nvPr/>
        </p:nvSpPr>
        <p:spPr>
          <a:xfrm>
            <a:off x="6408783" y="3110703"/>
            <a:ext cx="2434004" cy="2699726"/>
          </a:xfrm>
          <a:prstGeom prst="rect">
            <a:avLst/>
          </a:prstGeom>
        </p:spPr>
        <p:txBody>
          <a:bodyPr wrap="square" lIns="90000" tIns="46800" rIns="90000" bIns="46800" anchor="t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x-none" altLang="zh-CN" sz="1400" dirty="0">
              <a:solidFill>
                <a:srgbClr val="698FCE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zh-CN" sz="1400" dirty="0">
                <a:solidFill>
                  <a:srgbClr val="698FCE"/>
                </a:solidFill>
                <a:sym typeface="Wingdings" pitchFamily="2" charset="2"/>
              </a:rPr>
              <a:t>Consistent</a:t>
            </a:r>
            <a:r>
              <a:rPr lang="zh-CN" altLang="en-US" sz="1400" dirty="0">
                <a:solidFill>
                  <a:srgbClr val="698FCE"/>
                </a:solidFill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rgbClr val="698FCE"/>
                </a:solidFill>
                <a:sym typeface="Wingdings" pitchFamily="2" charset="2"/>
              </a:rPr>
              <a:t> </a:t>
            </a:r>
            <a:r>
              <a:rPr lang="x-none" altLang="zh-CN" sz="1400" dirty="0">
                <a:solidFill>
                  <a:srgbClr val="698FCE"/>
                </a:solidFill>
                <a:sym typeface="Wingdings" pitchFamily="2" charset="2"/>
              </a:rPr>
              <a:t>Everyone has the same info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zh-CN" sz="1400" dirty="0">
                <a:solidFill>
                  <a:srgbClr val="698FCE"/>
                </a:solidFill>
                <a:sym typeface="Wingdings" pitchFamily="2" charset="2"/>
              </a:rPr>
              <a:t>Immutable  Data cannot be modified after upload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altLang="zh-CN" sz="1400" dirty="0">
                <a:solidFill>
                  <a:srgbClr val="698FCE"/>
                </a:solidFill>
                <a:sym typeface="Wingdings" pitchFamily="2" charset="2"/>
              </a:rPr>
              <a:t>Real-time (value-added)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x-none" altLang="zh-CN" sz="1400" dirty="0">
              <a:solidFill>
                <a:srgbClr val="698FCE"/>
              </a:solidFill>
              <a:sym typeface="Wingdings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698FCE"/>
              </a:solidFill>
              <a:sym typeface="Wingdings" pitchFamily="2" charset="2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0AC5EA53-8F40-5D4A-A162-0AD21F4BBD6F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43" name="直接箭头连接符 20">
              <a:extLst>
                <a:ext uri="{FF2B5EF4-FFF2-40B4-BE49-F238E27FC236}">
                  <a16:creationId xmlns:a16="http://schemas.microsoft.com/office/drawing/2014/main" xmlns="" id="{81F6EC77-E9BD-4F44-BDF9-CA69D03AE73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030F6008-BB41-9D40-BBB4-FF2E8ACFAE50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/>
                <a:t>Introduction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160B3775-16A8-E147-81BB-88C170702C08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Description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84A7DCFB-417E-B944-BD37-5F22AC99E0B7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053E6AD9-5628-7846-9A60-B281D4F9DBB4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5B1FB7B2-15E0-BE46-94A4-E14C4F3B71BF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5A8BF98-390A-2B4C-8234-7C33119DE83F}"/>
              </a:ext>
            </a:extLst>
          </p:cNvPr>
          <p:cNvSpPr/>
          <p:nvPr/>
        </p:nvSpPr>
        <p:spPr>
          <a:xfrm>
            <a:off x="4437529" y="1556266"/>
            <a:ext cx="3240528" cy="17661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2171E8F-4D20-104F-9049-F538DD07805C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367878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Description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01E9CF6-0F70-4054-9DFD-318CB5370761}"/>
              </a:ext>
            </a:extLst>
          </p:cNvPr>
          <p:cNvSpPr txBox="1"/>
          <p:nvPr/>
        </p:nvSpPr>
        <p:spPr>
          <a:xfrm>
            <a:off x="10311206" y="2252306"/>
            <a:ext cx="1005552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A51B3D8B-12B5-5545-9562-F62D9E55A073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6" name="直接箭头连接符 20">
              <a:extLst>
                <a:ext uri="{FF2B5EF4-FFF2-40B4-BE49-F238E27FC236}">
                  <a16:creationId xmlns:a16="http://schemas.microsoft.com/office/drawing/2014/main" xmlns="" id="{E360AD91-3AE4-2C49-856F-B9DEACBD1745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E89621E-DFBD-BA4A-90CD-59B8A62C640B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F0C45405-B369-B040-9666-9C694C16F57E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Description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199A459-14A2-2F44-AC9C-21A2C6E37F5D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2BC4852B-343F-9D4B-A35F-54DF5D9E5478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379B3526-6BCC-8145-8074-B0905EE43C8A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90ABE99-B96F-F046-899F-1466078D6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4C06EBB-A1C6-F943-B612-AA2C7F2DED11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92891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9D8F434-FFAF-44FB-8A22-73F40C60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3" y="508812"/>
            <a:ext cx="10850563" cy="539226"/>
          </a:xfrm>
        </p:spPr>
        <p:txBody>
          <a:bodyPr/>
          <a:lstStyle/>
          <a:p>
            <a:r>
              <a:rPr lang="en-US" altLang="zh-CN" dirty="0"/>
              <a:t>Data Model - Entities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C251ADF4-513A-48B9-ACB8-453AE6CE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34" name="5d4050a8-28fd-406e-8b0c-f9038cd260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1A33D8B7-C0B0-4902-B3B5-CF1AD533C8F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20053" y="1834646"/>
            <a:ext cx="10404865" cy="3836766"/>
            <a:chOff x="2246054" y="1722268"/>
            <a:chExt cx="10404865" cy="3836766"/>
          </a:xfrm>
        </p:grpSpPr>
        <p:sp>
          <p:nvSpPr>
            <p:cNvPr id="35" name="í$ḷïďè">
              <a:extLst>
                <a:ext uri="{FF2B5EF4-FFF2-40B4-BE49-F238E27FC236}">
                  <a16:creationId xmlns:a16="http://schemas.microsoft.com/office/drawing/2014/main" xmlns="" id="{1A329F5A-BDAB-4508-BFA4-7201FE8BF369}"/>
                </a:ext>
              </a:extLst>
            </p:cNvPr>
            <p:cNvSpPr/>
            <p:nvPr/>
          </p:nvSpPr>
          <p:spPr bwMode="auto">
            <a:xfrm>
              <a:off x="2246054" y="2654889"/>
              <a:ext cx="2098468" cy="2904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6" name="îSľíḍé">
              <a:extLst>
                <a:ext uri="{FF2B5EF4-FFF2-40B4-BE49-F238E27FC236}">
                  <a16:creationId xmlns:a16="http://schemas.microsoft.com/office/drawing/2014/main" xmlns="" id="{BD3B443C-F911-40D9-9B3D-F1AD18DE027F}"/>
                </a:ext>
              </a:extLst>
            </p:cNvPr>
            <p:cNvGrpSpPr/>
            <p:nvPr/>
          </p:nvGrpSpPr>
          <p:grpSpPr>
            <a:xfrm>
              <a:off x="2246054" y="4529788"/>
              <a:ext cx="2282134" cy="848656"/>
              <a:chOff x="2249096" y="4529788"/>
              <a:chExt cx="2282134" cy="848656"/>
            </a:xfrm>
          </p:grpSpPr>
          <p:sp>
            <p:nvSpPr>
              <p:cNvPr id="63" name="íšļîde">
                <a:extLst>
                  <a:ext uri="{FF2B5EF4-FFF2-40B4-BE49-F238E27FC236}">
                    <a16:creationId xmlns:a16="http://schemas.microsoft.com/office/drawing/2014/main" xmlns="" id="{DE5D44B8-037B-4518-B9F4-9905496A477A}"/>
                  </a:ext>
                </a:extLst>
              </p:cNvPr>
              <p:cNvSpPr/>
              <p:nvPr/>
            </p:nvSpPr>
            <p:spPr bwMode="auto">
              <a:xfrm>
                <a:off x="4343658" y="4617016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şḻíḑé">
                <a:extLst>
                  <a:ext uri="{FF2B5EF4-FFF2-40B4-BE49-F238E27FC236}">
                    <a16:creationId xmlns:a16="http://schemas.microsoft.com/office/drawing/2014/main" xmlns="" id="{A5BF58BE-0329-4D17-B2F8-ED35033B262F}"/>
                  </a:ext>
                </a:extLst>
              </p:cNvPr>
              <p:cNvSpPr/>
              <p:nvPr/>
            </p:nvSpPr>
            <p:spPr bwMode="auto">
              <a:xfrm>
                <a:off x="2249096" y="4529788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śḷîďe">
                <a:extLst>
                  <a:ext uri="{FF2B5EF4-FFF2-40B4-BE49-F238E27FC236}">
                    <a16:creationId xmlns:a16="http://schemas.microsoft.com/office/drawing/2014/main" xmlns="" id="{3E9D98F8-6348-4B5D-BD73-BAEF762ECA54}"/>
                  </a:ext>
                </a:extLst>
              </p:cNvPr>
              <p:cNvSpPr/>
              <p:nvPr/>
            </p:nvSpPr>
            <p:spPr bwMode="auto">
              <a:xfrm>
                <a:off x="4343658" y="4915045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šḻîḍê">
                <a:extLst>
                  <a:ext uri="{FF2B5EF4-FFF2-40B4-BE49-F238E27FC236}">
                    <a16:creationId xmlns:a16="http://schemas.microsoft.com/office/drawing/2014/main" xmlns="" id="{A9625C06-9837-4835-830F-95FCA57A224B}"/>
                  </a:ext>
                </a:extLst>
              </p:cNvPr>
              <p:cNvSpPr/>
              <p:nvPr/>
            </p:nvSpPr>
            <p:spPr bwMode="auto">
              <a:xfrm>
                <a:off x="2249096" y="4827817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7" name="íṡḷiḓe">
              <a:extLst>
                <a:ext uri="{FF2B5EF4-FFF2-40B4-BE49-F238E27FC236}">
                  <a16:creationId xmlns:a16="http://schemas.microsoft.com/office/drawing/2014/main" xmlns="" id="{69056373-B409-4317-9D86-BBD38F1E17AE}"/>
                </a:ext>
              </a:extLst>
            </p:cNvPr>
            <p:cNvGrpSpPr/>
            <p:nvPr/>
          </p:nvGrpSpPr>
          <p:grpSpPr>
            <a:xfrm>
              <a:off x="2246054" y="1722268"/>
              <a:ext cx="2282134" cy="1410185"/>
              <a:chOff x="2249096" y="1722268"/>
              <a:chExt cx="2282134" cy="1410185"/>
            </a:xfrm>
          </p:grpSpPr>
          <p:grpSp>
            <p:nvGrpSpPr>
              <p:cNvPr id="59" name="îṩļíďé">
                <a:extLst>
                  <a:ext uri="{FF2B5EF4-FFF2-40B4-BE49-F238E27FC236}">
                    <a16:creationId xmlns:a16="http://schemas.microsoft.com/office/drawing/2014/main" xmlns="" id="{95447287-5FDE-42A6-A82A-60B79B89273E}"/>
                  </a:ext>
                </a:extLst>
              </p:cNvPr>
              <p:cNvGrpSpPr/>
              <p:nvPr/>
            </p:nvGrpSpPr>
            <p:grpSpPr>
              <a:xfrm>
                <a:off x="2249096" y="1722268"/>
                <a:ext cx="2282134" cy="1410185"/>
                <a:chOff x="2249096" y="1722268"/>
                <a:chExt cx="2282134" cy="1410185"/>
              </a:xfrm>
            </p:grpSpPr>
            <p:sp>
              <p:nvSpPr>
                <p:cNvPr id="61" name="îṣ1ïḋê">
                  <a:extLst>
                    <a:ext uri="{FF2B5EF4-FFF2-40B4-BE49-F238E27FC236}">
                      <a16:creationId xmlns:a16="http://schemas.microsoft.com/office/drawing/2014/main" xmlns="" id="{C19908D1-3D7D-435A-9D48-21A545672D37}"/>
                    </a:ext>
                  </a:extLst>
                </p:cNvPr>
                <p:cNvSpPr/>
                <p:nvPr/>
              </p:nvSpPr>
              <p:spPr bwMode="auto">
                <a:xfrm>
                  <a:off x="4343658" y="1809496"/>
                  <a:ext cx="187572" cy="1088532"/>
                </a:xfrm>
                <a:custGeom>
                  <a:avLst/>
                  <a:gdLst/>
                  <a:ahLst/>
                  <a:cxnLst>
                    <a:cxn ang="0">
                      <a:pos x="54" y="575"/>
                    </a:cxn>
                    <a:cxn ang="0">
                      <a:pos x="54" y="0"/>
                    </a:cxn>
                    <a:cxn ang="0">
                      <a:pos x="0" y="10"/>
                    </a:cxn>
                    <a:cxn ang="0">
                      <a:pos x="0" y="627"/>
                    </a:cxn>
                    <a:cxn ang="0">
                      <a:pos x="54" y="617"/>
                    </a:cxn>
                    <a:cxn ang="0">
                      <a:pos x="54" y="617"/>
                    </a:cxn>
                    <a:cxn ang="0">
                      <a:pos x="80" y="586"/>
                    </a:cxn>
                    <a:cxn ang="0">
                      <a:pos x="54" y="575"/>
                    </a:cxn>
                  </a:cxnLst>
                  <a:rect l="0" t="0" r="r" b="b"/>
                  <a:pathLst>
                    <a:path w="81" h="627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2"/>
                        <a:pt x="80" y="586"/>
                      </a:cubicBezTo>
                      <a:cubicBezTo>
                        <a:pt x="79" y="567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2" name="î$ḷîďe">
                  <a:extLst>
                    <a:ext uri="{FF2B5EF4-FFF2-40B4-BE49-F238E27FC236}">
                      <a16:creationId xmlns:a16="http://schemas.microsoft.com/office/drawing/2014/main" xmlns="" id="{00F2CD73-69C3-4289-B22F-FE51A3133315}"/>
                    </a:ext>
                  </a:extLst>
                </p:cNvPr>
                <p:cNvSpPr/>
                <p:nvPr/>
              </p:nvSpPr>
              <p:spPr bwMode="auto">
                <a:xfrm>
                  <a:off x="2249096" y="1722268"/>
                  <a:ext cx="2280180" cy="1410185"/>
                </a:xfrm>
                <a:custGeom>
                  <a:avLst/>
                  <a:gdLst/>
                  <a:ahLst/>
                  <a:cxnLst>
                    <a:cxn ang="0">
                      <a:pos x="954" y="8"/>
                    </a:cxn>
                    <a:cxn ang="0">
                      <a:pos x="954" y="8"/>
                    </a:cxn>
                    <a:cxn ang="0">
                      <a:pos x="0" y="196"/>
                    </a:cxn>
                    <a:cxn ang="0">
                      <a:pos x="0" y="813"/>
                    </a:cxn>
                    <a:cxn ang="0">
                      <a:pos x="954" y="625"/>
                    </a:cxn>
                    <a:cxn ang="0">
                      <a:pos x="980" y="636"/>
                    </a:cxn>
                    <a:cxn ang="0">
                      <a:pos x="980" y="19"/>
                    </a:cxn>
                    <a:cxn ang="0">
                      <a:pos x="954" y="8"/>
                    </a:cxn>
                  </a:cxnLst>
                  <a:rect l="0" t="0" r="r" b="b"/>
                  <a:pathLst>
                    <a:path w="980" h="813">
                      <a:moveTo>
                        <a:pt x="954" y="8"/>
                      </a:moveTo>
                      <a:cubicBezTo>
                        <a:pt x="954" y="8"/>
                        <a:pt x="954" y="8"/>
                        <a:pt x="954" y="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5"/>
                        <a:pt x="954" y="625"/>
                        <a:pt x="954" y="625"/>
                      </a:cubicBezTo>
                      <a:cubicBezTo>
                        <a:pt x="954" y="625"/>
                        <a:pt x="979" y="617"/>
                        <a:pt x="980" y="636"/>
                      </a:cubicBezTo>
                      <a:cubicBezTo>
                        <a:pt x="980" y="19"/>
                        <a:pt x="980" y="19"/>
                        <a:pt x="980" y="19"/>
                      </a:cubicBezTo>
                      <a:cubicBezTo>
                        <a:pt x="979" y="0"/>
                        <a:pt x="954" y="8"/>
                        <a:pt x="954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0" name="iṩliḋe">
                <a:extLst>
                  <a:ext uri="{FF2B5EF4-FFF2-40B4-BE49-F238E27FC236}">
                    <a16:creationId xmlns:a16="http://schemas.microsoft.com/office/drawing/2014/main" xmlns="" id="{F922D8EE-C065-4E9E-A7E5-DB5553C6268D}"/>
                  </a:ext>
                </a:extLst>
              </p:cNvPr>
              <p:cNvSpPr/>
              <p:nvPr/>
            </p:nvSpPr>
            <p:spPr bwMode="auto">
              <a:xfrm>
                <a:off x="3202591" y="2261627"/>
                <a:ext cx="375144" cy="331467"/>
              </a:xfrm>
              <a:custGeom>
                <a:avLst/>
                <a:gdLst>
                  <a:gd name="connsiteX0" fmla="*/ 315746 w 375144"/>
                  <a:gd name="connsiteY0" fmla="*/ 280584 h 331467"/>
                  <a:gd name="connsiteX1" fmla="*/ 324231 w 375144"/>
                  <a:gd name="connsiteY1" fmla="*/ 311897 h 331467"/>
                  <a:gd name="connsiteX2" fmla="*/ 324231 w 375144"/>
                  <a:gd name="connsiteY2" fmla="*/ 292326 h 331467"/>
                  <a:gd name="connsiteX3" fmla="*/ 324231 w 375144"/>
                  <a:gd name="connsiteY3" fmla="*/ 288412 h 331467"/>
                  <a:gd name="connsiteX4" fmla="*/ 328474 w 375144"/>
                  <a:gd name="connsiteY4" fmla="*/ 284498 h 331467"/>
                  <a:gd name="connsiteX5" fmla="*/ 332717 w 375144"/>
                  <a:gd name="connsiteY5" fmla="*/ 288412 h 331467"/>
                  <a:gd name="connsiteX6" fmla="*/ 332717 w 375144"/>
                  <a:gd name="connsiteY6" fmla="*/ 292326 h 331467"/>
                  <a:gd name="connsiteX7" fmla="*/ 336960 w 375144"/>
                  <a:gd name="connsiteY7" fmla="*/ 311897 h 331467"/>
                  <a:gd name="connsiteX8" fmla="*/ 341202 w 375144"/>
                  <a:gd name="connsiteY8" fmla="*/ 280584 h 331467"/>
                  <a:gd name="connsiteX9" fmla="*/ 366659 w 375144"/>
                  <a:gd name="connsiteY9" fmla="*/ 288412 h 331467"/>
                  <a:gd name="connsiteX10" fmla="*/ 375144 w 375144"/>
                  <a:gd name="connsiteY10" fmla="*/ 307983 h 331467"/>
                  <a:gd name="connsiteX11" fmla="*/ 375144 w 375144"/>
                  <a:gd name="connsiteY11" fmla="*/ 327553 h 331467"/>
                  <a:gd name="connsiteX12" fmla="*/ 358173 w 375144"/>
                  <a:gd name="connsiteY12" fmla="*/ 327553 h 331467"/>
                  <a:gd name="connsiteX13" fmla="*/ 358173 w 375144"/>
                  <a:gd name="connsiteY13" fmla="*/ 311897 h 331467"/>
                  <a:gd name="connsiteX14" fmla="*/ 353930 w 375144"/>
                  <a:gd name="connsiteY14" fmla="*/ 307983 h 331467"/>
                  <a:gd name="connsiteX15" fmla="*/ 353930 w 375144"/>
                  <a:gd name="connsiteY15" fmla="*/ 331467 h 331467"/>
                  <a:gd name="connsiteX16" fmla="*/ 328474 w 375144"/>
                  <a:gd name="connsiteY16" fmla="*/ 331467 h 331467"/>
                  <a:gd name="connsiteX17" fmla="*/ 303018 w 375144"/>
                  <a:gd name="connsiteY17" fmla="*/ 331467 h 331467"/>
                  <a:gd name="connsiteX18" fmla="*/ 303018 w 375144"/>
                  <a:gd name="connsiteY18" fmla="*/ 307983 h 331467"/>
                  <a:gd name="connsiteX19" fmla="*/ 298775 w 375144"/>
                  <a:gd name="connsiteY19" fmla="*/ 311897 h 331467"/>
                  <a:gd name="connsiteX20" fmla="*/ 298775 w 375144"/>
                  <a:gd name="connsiteY20" fmla="*/ 331467 h 331467"/>
                  <a:gd name="connsiteX21" fmla="*/ 286047 w 375144"/>
                  <a:gd name="connsiteY21" fmla="*/ 327553 h 331467"/>
                  <a:gd name="connsiteX22" fmla="*/ 286047 w 375144"/>
                  <a:gd name="connsiteY22" fmla="*/ 307983 h 331467"/>
                  <a:gd name="connsiteX23" fmla="*/ 290290 w 375144"/>
                  <a:gd name="connsiteY23" fmla="*/ 288412 h 331467"/>
                  <a:gd name="connsiteX24" fmla="*/ 315746 w 375144"/>
                  <a:gd name="connsiteY24" fmla="*/ 280584 h 331467"/>
                  <a:gd name="connsiteX25" fmla="*/ 329032 w 375144"/>
                  <a:gd name="connsiteY25" fmla="*/ 229701 h 331467"/>
                  <a:gd name="connsiteX26" fmla="*/ 350134 w 375144"/>
                  <a:gd name="connsiteY26" fmla="*/ 249272 h 331467"/>
                  <a:gd name="connsiteX27" fmla="*/ 350134 w 375144"/>
                  <a:gd name="connsiteY27" fmla="*/ 253186 h 331467"/>
                  <a:gd name="connsiteX28" fmla="*/ 345914 w 375144"/>
                  <a:gd name="connsiteY28" fmla="*/ 261014 h 331467"/>
                  <a:gd name="connsiteX29" fmla="*/ 329032 w 375144"/>
                  <a:gd name="connsiteY29" fmla="*/ 280584 h 331467"/>
                  <a:gd name="connsiteX30" fmla="*/ 312150 w 375144"/>
                  <a:gd name="connsiteY30" fmla="*/ 261014 h 331467"/>
                  <a:gd name="connsiteX31" fmla="*/ 307930 w 375144"/>
                  <a:gd name="connsiteY31" fmla="*/ 253186 h 331467"/>
                  <a:gd name="connsiteX32" fmla="*/ 312150 w 375144"/>
                  <a:gd name="connsiteY32" fmla="*/ 249272 h 331467"/>
                  <a:gd name="connsiteX33" fmla="*/ 329032 w 375144"/>
                  <a:gd name="connsiteY33" fmla="*/ 229701 h 331467"/>
                  <a:gd name="connsiteX34" fmla="*/ 315746 w 375144"/>
                  <a:gd name="connsiteY34" fmla="*/ 167188 h 331467"/>
                  <a:gd name="connsiteX35" fmla="*/ 324231 w 375144"/>
                  <a:gd name="connsiteY35" fmla="*/ 198203 h 331467"/>
                  <a:gd name="connsiteX36" fmla="*/ 324231 w 375144"/>
                  <a:gd name="connsiteY36" fmla="*/ 174942 h 331467"/>
                  <a:gd name="connsiteX37" fmla="*/ 324231 w 375144"/>
                  <a:gd name="connsiteY37" fmla="*/ 171065 h 331467"/>
                  <a:gd name="connsiteX38" fmla="*/ 328474 w 375144"/>
                  <a:gd name="connsiteY38" fmla="*/ 167188 h 331467"/>
                  <a:gd name="connsiteX39" fmla="*/ 332717 w 375144"/>
                  <a:gd name="connsiteY39" fmla="*/ 171065 h 331467"/>
                  <a:gd name="connsiteX40" fmla="*/ 332717 w 375144"/>
                  <a:gd name="connsiteY40" fmla="*/ 174942 h 331467"/>
                  <a:gd name="connsiteX41" fmla="*/ 336960 w 375144"/>
                  <a:gd name="connsiteY41" fmla="*/ 198203 h 331467"/>
                  <a:gd name="connsiteX42" fmla="*/ 341202 w 375144"/>
                  <a:gd name="connsiteY42" fmla="*/ 167188 h 331467"/>
                  <a:gd name="connsiteX43" fmla="*/ 366659 w 375144"/>
                  <a:gd name="connsiteY43" fmla="*/ 174942 h 331467"/>
                  <a:gd name="connsiteX44" fmla="*/ 375144 w 375144"/>
                  <a:gd name="connsiteY44" fmla="*/ 194326 h 331467"/>
                  <a:gd name="connsiteX45" fmla="*/ 375144 w 375144"/>
                  <a:gd name="connsiteY45" fmla="*/ 213710 h 331467"/>
                  <a:gd name="connsiteX46" fmla="*/ 358173 w 375144"/>
                  <a:gd name="connsiteY46" fmla="*/ 213710 h 331467"/>
                  <a:gd name="connsiteX47" fmla="*/ 358173 w 375144"/>
                  <a:gd name="connsiteY47" fmla="*/ 198203 h 331467"/>
                  <a:gd name="connsiteX48" fmla="*/ 353930 w 375144"/>
                  <a:gd name="connsiteY48" fmla="*/ 190449 h 331467"/>
                  <a:gd name="connsiteX49" fmla="*/ 353930 w 375144"/>
                  <a:gd name="connsiteY49" fmla="*/ 213710 h 331467"/>
                  <a:gd name="connsiteX50" fmla="*/ 328474 w 375144"/>
                  <a:gd name="connsiteY50" fmla="*/ 213710 h 331467"/>
                  <a:gd name="connsiteX51" fmla="*/ 303018 w 375144"/>
                  <a:gd name="connsiteY51" fmla="*/ 213710 h 331467"/>
                  <a:gd name="connsiteX52" fmla="*/ 303018 w 375144"/>
                  <a:gd name="connsiteY52" fmla="*/ 190449 h 331467"/>
                  <a:gd name="connsiteX53" fmla="*/ 298775 w 375144"/>
                  <a:gd name="connsiteY53" fmla="*/ 198203 h 331467"/>
                  <a:gd name="connsiteX54" fmla="*/ 298775 w 375144"/>
                  <a:gd name="connsiteY54" fmla="*/ 213710 h 331467"/>
                  <a:gd name="connsiteX55" fmla="*/ 286047 w 375144"/>
                  <a:gd name="connsiteY55" fmla="*/ 213710 h 331467"/>
                  <a:gd name="connsiteX56" fmla="*/ 286047 w 375144"/>
                  <a:gd name="connsiteY56" fmla="*/ 194326 h 331467"/>
                  <a:gd name="connsiteX57" fmla="*/ 290290 w 375144"/>
                  <a:gd name="connsiteY57" fmla="*/ 174942 h 331467"/>
                  <a:gd name="connsiteX58" fmla="*/ 315746 w 375144"/>
                  <a:gd name="connsiteY58" fmla="*/ 167188 h 331467"/>
                  <a:gd name="connsiteX59" fmla="*/ 329032 w 375144"/>
                  <a:gd name="connsiteY59" fmla="*/ 116304 h 331467"/>
                  <a:gd name="connsiteX60" fmla="*/ 350134 w 375144"/>
                  <a:gd name="connsiteY60" fmla="*/ 135688 h 331467"/>
                  <a:gd name="connsiteX61" fmla="*/ 350134 w 375144"/>
                  <a:gd name="connsiteY61" fmla="*/ 139565 h 331467"/>
                  <a:gd name="connsiteX62" fmla="*/ 345914 w 375144"/>
                  <a:gd name="connsiteY62" fmla="*/ 147319 h 331467"/>
                  <a:gd name="connsiteX63" fmla="*/ 329032 w 375144"/>
                  <a:gd name="connsiteY63" fmla="*/ 162826 h 331467"/>
                  <a:gd name="connsiteX64" fmla="*/ 312150 w 375144"/>
                  <a:gd name="connsiteY64" fmla="*/ 147319 h 331467"/>
                  <a:gd name="connsiteX65" fmla="*/ 307930 w 375144"/>
                  <a:gd name="connsiteY65" fmla="*/ 139565 h 331467"/>
                  <a:gd name="connsiteX66" fmla="*/ 312150 w 375144"/>
                  <a:gd name="connsiteY66" fmla="*/ 135688 h 331467"/>
                  <a:gd name="connsiteX67" fmla="*/ 329032 w 375144"/>
                  <a:gd name="connsiteY67" fmla="*/ 116304 h 331467"/>
                  <a:gd name="connsiteX68" fmla="*/ 50203 w 375144"/>
                  <a:gd name="connsiteY68" fmla="*/ 77052 h 331467"/>
                  <a:gd name="connsiteX69" fmla="*/ 62754 w 375144"/>
                  <a:gd name="connsiteY69" fmla="*/ 116193 h 331467"/>
                  <a:gd name="connsiteX70" fmla="*/ 66937 w 375144"/>
                  <a:gd name="connsiteY70" fmla="*/ 92708 h 331467"/>
                  <a:gd name="connsiteX71" fmla="*/ 62754 w 375144"/>
                  <a:gd name="connsiteY71" fmla="*/ 84880 h 331467"/>
                  <a:gd name="connsiteX72" fmla="*/ 66937 w 375144"/>
                  <a:gd name="connsiteY72" fmla="*/ 80966 h 331467"/>
                  <a:gd name="connsiteX73" fmla="*/ 71121 w 375144"/>
                  <a:gd name="connsiteY73" fmla="*/ 80966 h 331467"/>
                  <a:gd name="connsiteX74" fmla="*/ 79488 w 375144"/>
                  <a:gd name="connsiteY74" fmla="*/ 84880 h 331467"/>
                  <a:gd name="connsiteX75" fmla="*/ 75305 w 375144"/>
                  <a:gd name="connsiteY75" fmla="*/ 92708 h 331467"/>
                  <a:gd name="connsiteX76" fmla="*/ 79488 w 375144"/>
                  <a:gd name="connsiteY76" fmla="*/ 116193 h 331467"/>
                  <a:gd name="connsiteX77" fmla="*/ 92039 w 375144"/>
                  <a:gd name="connsiteY77" fmla="*/ 77052 h 331467"/>
                  <a:gd name="connsiteX78" fmla="*/ 96222 w 375144"/>
                  <a:gd name="connsiteY78" fmla="*/ 80966 h 331467"/>
                  <a:gd name="connsiteX79" fmla="*/ 125508 w 375144"/>
                  <a:gd name="connsiteY79" fmla="*/ 88794 h 331467"/>
                  <a:gd name="connsiteX80" fmla="*/ 142242 w 375144"/>
                  <a:gd name="connsiteY80" fmla="*/ 155334 h 331467"/>
                  <a:gd name="connsiteX81" fmla="*/ 138058 w 375144"/>
                  <a:gd name="connsiteY81" fmla="*/ 194474 h 331467"/>
                  <a:gd name="connsiteX82" fmla="*/ 129691 w 375144"/>
                  <a:gd name="connsiteY82" fmla="*/ 210131 h 331467"/>
                  <a:gd name="connsiteX83" fmla="*/ 117140 w 375144"/>
                  <a:gd name="connsiteY83" fmla="*/ 198389 h 331467"/>
                  <a:gd name="connsiteX84" fmla="*/ 117140 w 375144"/>
                  <a:gd name="connsiteY84" fmla="*/ 155334 h 331467"/>
                  <a:gd name="connsiteX85" fmla="*/ 108773 w 375144"/>
                  <a:gd name="connsiteY85" fmla="*/ 116193 h 331467"/>
                  <a:gd name="connsiteX86" fmla="*/ 108773 w 375144"/>
                  <a:gd name="connsiteY86" fmla="*/ 190560 h 331467"/>
                  <a:gd name="connsiteX87" fmla="*/ 108773 w 375144"/>
                  <a:gd name="connsiteY87" fmla="*/ 198389 h 331467"/>
                  <a:gd name="connsiteX88" fmla="*/ 108773 w 375144"/>
                  <a:gd name="connsiteY88" fmla="*/ 315811 h 331467"/>
                  <a:gd name="connsiteX89" fmla="*/ 92039 w 375144"/>
                  <a:gd name="connsiteY89" fmla="*/ 331467 h 331467"/>
                  <a:gd name="connsiteX90" fmla="*/ 75305 w 375144"/>
                  <a:gd name="connsiteY90" fmla="*/ 315811 h 331467"/>
                  <a:gd name="connsiteX91" fmla="*/ 75305 w 375144"/>
                  <a:gd name="connsiteY91" fmla="*/ 210131 h 331467"/>
                  <a:gd name="connsiteX92" fmla="*/ 66937 w 375144"/>
                  <a:gd name="connsiteY92" fmla="*/ 210131 h 331467"/>
                  <a:gd name="connsiteX93" fmla="*/ 66937 w 375144"/>
                  <a:gd name="connsiteY93" fmla="*/ 315811 h 331467"/>
                  <a:gd name="connsiteX94" fmla="*/ 50203 w 375144"/>
                  <a:gd name="connsiteY94" fmla="*/ 331467 h 331467"/>
                  <a:gd name="connsiteX95" fmla="*/ 33469 w 375144"/>
                  <a:gd name="connsiteY95" fmla="*/ 315811 h 331467"/>
                  <a:gd name="connsiteX96" fmla="*/ 33469 w 375144"/>
                  <a:gd name="connsiteY96" fmla="*/ 198389 h 331467"/>
                  <a:gd name="connsiteX97" fmla="*/ 33469 w 375144"/>
                  <a:gd name="connsiteY97" fmla="*/ 190560 h 331467"/>
                  <a:gd name="connsiteX98" fmla="*/ 33469 w 375144"/>
                  <a:gd name="connsiteY98" fmla="*/ 116193 h 331467"/>
                  <a:gd name="connsiteX99" fmla="*/ 25101 w 375144"/>
                  <a:gd name="connsiteY99" fmla="*/ 155334 h 331467"/>
                  <a:gd name="connsiteX100" fmla="*/ 25101 w 375144"/>
                  <a:gd name="connsiteY100" fmla="*/ 198389 h 331467"/>
                  <a:gd name="connsiteX101" fmla="*/ 12551 w 375144"/>
                  <a:gd name="connsiteY101" fmla="*/ 210131 h 331467"/>
                  <a:gd name="connsiteX102" fmla="*/ 0 w 375144"/>
                  <a:gd name="connsiteY102" fmla="*/ 194474 h 331467"/>
                  <a:gd name="connsiteX103" fmla="*/ 0 w 375144"/>
                  <a:gd name="connsiteY103" fmla="*/ 155334 h 331467"/>
                  <a:gd name="connsiteX104" fmla="*/ 16734 w 375144"/>
                  <a:gd name="connsiteY104" fmla="*/ 88794 h 331467"/>
                  <a:gd name="connsiteX105" fmla="*/ 41836 w 375144"/>
                  <a:gd name="connsiteY105" fmla="*/ 80966 h 331467"/>
                  <a:gd name="connsiteX106" fmla="*/ 50203 w 375144"/>
                  <a:gd name="connsiteY106" fmla="*/ 77052 h 331467"/>
                  <a:gd name="connsiteX107" fmla="*/ 231500 w 375144"/>
                  <a:gd name="connsiteY107" fmla="*/ 61060 h 331467"/>
                  <a:gd name="connsiteX108" fmla="*/ 265134 w 375144"/>
                  <a:gd name="connsiteY108" fmla="*/ 61060 h 331467"/>
                  <a:gd name="connsiteX109" fmla="*/ 273542 w 375144"/>
                  <a:gd name="connsiteY109" fmla="*/ 64983 h 331467"/>
                  <a:gd name="connsiteX110" fmla="*/ 265134 w 375144"/>
                  <a:gd name="connsiteY110" fmla="*/ 72829 h 331467"/>
                  <a:gd name="connsiteX111" fmla="*/ 231500 w 375144"/>
                  <a:gd name="connsiteY111" fmla="*/ 72829 h 331467"/>
                  <a:gd name="connsiteX112" fmla="*/ 218888 w 375144"/>
                  <a:gd name="connsiteY112" fmla="*/ 76752 h 331467"/>
                  <a:gd name="connsiteX113" fmla="*/ 214684 w 375144"/>
                  <a:gd name="connsiteY113" fmla="*/ 88521 h 331467"/>
                  <a:gd name="connsiteX114" fmla="*/ 214684 w 375144"/>
                  <a:gd name="connsiteY114" fmla="*/ 178749 h 331467"/>
                  <a:gd name="connsiteX115" fmla="*/ 265134 w 375144"/>
                  <a:gd name="connsiteY115" fmla="*/ 178749 h 331467"/>
                  <a:gd name="connsiteX116" fmla="*/ 273542 w 375144"/>
                  <a:gd name="connsiteY116" fmla="*/ 182672 h 331467"/>
                  <a:gd name="connsiteX117" fmla="*/ 265134 w 375144"/>
                  <a:gd name="connsiteY117" fmla="*/ 190518 h 331467"/>
                  <a:gd name="connsiteX118" fmla="*/ 214684 w 375144"/>
                  <a:gd name="connsiteY118" fmla="*/ 190518 h 331467"/>
                  <a:gd name="connsiteX119" fmla="*/ 214684 w 375144"/>
                  <a:gd name="connsiteY119" fmla="*/ 280745 h 331467"/>
                  <a:gd name="connsiteX120" fmla="*/ 218888 w 375144"/>
                  <a:gd name="connsiteY120" fmla="*/ 292514 h 331467"/>
                  <a:gd name="connsiteX121" fmla="*/ 231500 w 375144"/>
                  <a:gd name="connsiteY121" fmla="*/ 296437 h 331467"/>
                  <a:gd name="connsiteX122" fmla="*/ 265134 w 375144"/>
                  <a:gd name="connsiteY122" fmla="*/ 296437 h 331467"/>
                  <a:gd name="connsiteX123" fmla="*/ 273542 w 375144"/>
                  <a:gd name="connsiteY123" fmla="*/ 300360 h 331467"/>
                  <a:gd name="connsiteX124" fmla="*/ 265134 w 375144"/>
                  <a:gd name="connsiteY124" fmla="*/ 308206 h 331467"/>
                  <a:gd name="connsiteX125" fmla="*/ 231500 w 375144"/>
                  <a:gd name="connsiteY125" fmla="*/ 308206 h 331467"/>
                  <a:gd name="connsiteX126" fmla="*/ 202071 w 375144"/>
                  <a:gd name="connsiteY126" fmla="*/ 280745 h 331467"/>
                  <a:gd name="connsiteX127" fmla="*/ 202071 w 375144"/>
                  <a:gd name="connsiteY127" fmla="*/ 190518 h 331467"/>
                  <a:gd name="connsiteX128" fmla="*/ 160029 w 375144"/>
                  <a:gd name="connsiteY128" fmla="*/ 190518 h 331467"/>
                  <a:gd name="connsiteX129" fmla="*/ 151621 w 375144"/>
                  <a:gd name="connsiteY129" fmla="*/ 182672 h 331467"/>
                  <a:gd name="connsiteX130" fmla="*/ 160029 w 375144"/>
                  <a:gd name="connsiteY130" fmla="*/ 178749 h 331467"/>
                  <a:gd name="connsiteX131" fmla="*/ 202071 w 375144"/>
                  <a:gd name="connsiteY131" fmla="*/ 178749 h 331467"/>
                  <a:gd name="connsiteX132" fmla="*/ 202071 w 375144"/>
                  <a:gd name="connsiteY132" fmla="*/ 88521 h 331467"/>
                  <a:gd name="connsiteX133" fmla="*/ 231500 w 375144"/>
                  <a:gd name="connsiteY133" fmla="*/ 61060 h 331467"/>
                  <a:gd name="connsiteX134" fmla="*/ 315746 w 375144"/>
                  <a:gd name="connsiteY134" fmla="*/ 49429 h 331467"/>
                  <a:gd name="connsiteX135" fmla="*/ 324231 w 375144"/>
                  <a:gd name="connsiteY135" fmla="*/ 80742 h 331467"/>
                  <a:gd name="connsiteX136" fmla="*/ 324231 w 375144"/>
                  <a:gd name="connsiteY136" fmla="*/ 61171 h 331467"/>
                  <a:gd name="connsiteX137" fmla="*/ 324231 w 375144"/>
                  <a:gd name="connsiteY137" fmla="*/ 57257 h 331467"/>
                  <a:gd name="connsiteX138" fmla="*/ 328474 w 375144"/>
                  <a:gd name="connsiteY138" fmla="*/ 53343 h 331467"/>
                  <a:gd name="connsiteX139" fmla="*/ 332717 w 375144"/>
                  <a:gd name="connsiteY139" fmla="*/ 57257 h 331467"/>
                  <a:gd name="connsiteX140" fmla="*/ 332717 w 375144"/>
                  <a:gd name="connsiteY140" fmla="*/ 61171 h 331467"/>
                  <a:gd name="connsiteX141" fmla="*/ 336960 w 375144"/>
                  <a:gd name="connsiteY141" fmla="*/ 80742 h 331467"/>
                  <a:gd name="connsiteX142" fmla="*/ 341202 w 375144"/>
                  <a:gd name="connsiteY142" fmla="*/ 49429 h 331467"/>
                  <a:gd name="connsiteX143" fmla="*/ 341202 w 375144"/>
                  <a:gd name="connsiteY143" fmla="*/ 53343 h 331467"/>
                  <a:gd name="connsiteX144" fmla="*/ 366659 w 375144"/>
                  <a:gd name="connsiteY144" fmla="*/ 61171 h 331467"/>
                  <a:gd name="connsiteX145" fmla="*/ 375144 w 375144"/>
                  <a:gd name="connsiteY145" fmla="*/ 76828 h 331467"/>
                  <a:gd name="connsiteX146" fmla="*/ 375144 w 375144"/>
                  <a:gd name="connsiteY146" fmla="*/ 96398 h 331467"/>
                  <a:gd name="connsiteX147" fmla="*/ 358173 w 375144"/>
                  <a:gd name="connsiteY147" fmla="*/ 100312 h 331467"/>
                  <a:gd name="connsiteX148" fmla="*/ 358173 w 375144"/>
                  <a:gd name="connsiteY148" fmla="*/ 80742 h 331467"/>
                  <a:gd name="connsiteX149" fmla="*/ 353930 w 375144"/>
                  <a:gd name="connsiteY149" fmla="*/ 76828 h 331467"/>
                  <a:gd name="connsiteX150" fmla="*/ 353930 w 375144"/>
                  <a:gd name="connsiteY150" fmla="*/ 100312 h 331467"/>
                  <a:gd name="connsiteX151" fmla="*/ 328474 w 375144"/>
                  <a:gd name="connsiteY151" fmla="*/ 100312 h 331467"/>
                  <a:gd name="connsiteX152" fmla="*/ 303018 w 375144"/>
                  <a:gd name="connsiteY152" fmla="*/ 100312 h 331467"/>
                  <a:gd name="connsiteX153" fmla="*/ 303018 w 375144"/>
                  <a:gd name="connsiteY153" fmla="*/ 76828 h 331467"/>
                  <a:gd name="connsiteX154" fmla="*/ 298775 w 375144"/>
                  <a:gd name="connsiteY154" fmla="*/ 80742 h 331467"/>
                  <a:gd name="connsiteX155" fmla="*/ 298775 w 375144"/>
                  <a:gd name="connsiteY155" fmla="*/ 100312 h 331467"/>
                  <a:gd name="connsiteX156" fmla="*/ 286047 w 375144"/>
                  <a:gd name="connsiteY156" fmla="*/ 96398 h 331467"/>
                  <a:gd name="connsiteX157" fmla="*/ 286047 w 375144"/>
                  <a:gd name="connsiteY157" fmla="*/ 76828 h 331467"/>
                  <a:gd name="connsiteX158" fmla="*/ 290290 w 375144"/>
                  <a:gd name="connsiteY158" fmla="*/ 61171 h 331467"/>
                  <a:gd name="connsiteX159" fmla="*/ 315746 w 375144"/>
                  <a:gd name="connsiteY159" fmla="*/ 53343 h 331467"/>
                  <a:gd name="connsiteX160" fmla="*/ 315746 w 375144"/>
                  <a:gd name="connsiteY160" fmla="*/ 49429 h 331467"/>
                  <a:gd name="connsiteX161" fmla="*/ 71121 w 375144"/>
                  <a:gd name="connsiteY161" fmla="*/ 2908 h 331467"/>
                  <a:gd name="connsiteX162" fmla="*/ 100527 w 375144"/>
                  <a:gd name="connsiteY162" fmla="*/ 30611 h 331467"/>
                  <a:gd name="connsiteX163" fmla="*/ 104728 w 375144"/>
                  <a:gd name="connsiteY163" fmla="*/ 38526 h 331467"/>
                  <a:gd name="connsiteX164" fmla="*/ 100527 w 375144"/>
                  <a:gd name="connsiteY164" fmla="*/ 50399 h 331467"/>
                  <a:gd name="connsiteX165" fmla="*/ 71121 w 375144"/>
                  <a:gd name="connsiteY165" fmla="*/ 74144 h 331467"/>
                  <a:gd name="connsiteX166" fmla="*/ 41715 w 375144"/>
                  <a:gd name="connsiteY166" fmla="*/ 50399 h 331467"/>
                  <a:gd name="connsiteX167" fmla="*/ 37514 w 375144"/>
                  <a:gd name="connsiteY167" fmla="*/ 38526 h 331467"/>
                  <a:gd name="connsiteX168" fmla="*/ 41715 w 375144"/>
                  <a:gd name="connsiteY168" fmla="*/ 30611 h 331467"/>
                  <a:gd name="connsiteX169" fmla="*/ 71121 w 375144"/>
                  <a:gd name="connsiteY169" fmla="*/ 2908 h 331467"/>
                  <a:gd name="connsiteX170" fmla="*/ 329032 w 375144"/>
                  <a:gd name="connsiteY170" fmla="*/ 0 h 331467"/>
                  <a:gd name="connsiteX171" fmla="*/ 350134 w 375144"/>
                  <a:gd name="connsiteY171" fmla="*/ 19011 h 331467"/>
                  <a:gd name="connsiteX172" fmla="*/ 350134 w 375144"/>
                  <a:gd name="connsiteY172" fmla="*/ 22813 h 331467"/>
                  <a:gd name="connsiteX173" fmla="*/ 345914 w 375144"/>
                  <a:gd name="connsiteY173" fmla="*/ 30418 h 331467"/>
                  <a:gd name="connsiteX174" fmla="*/ 329032 w 375144"/>
                  <a:gd name="connsiteY174" fmla="*/ 49429 h 331467"/>
                  <a:gd name="connsiteX175" fmla="*/ 312150 w 375144"/>
                  <a:gd name="connsiteY175" fmla="*/ 30418 h 331467"/>
                  <a:gd name="connsiteX176" fmla="*/ 307930 w 375144"/>
                  <a:gd name="connsiteY176" fmla="*/ 22813 h 331467"/>
                  <a:gd name="connsiteX177" fmla="*/ 312150 w 375144"/>
                  <a:gd name="connsiteY177" fmla="*/ 19011 h 331467"/>
                  <a:gd name="connsiteX178" fmla="*/ 329032 w 375144"/>
                  <a:gd name="connsiteY178" fmla="*/ 0 h 33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75144" h="331467">
                    <a:moveTo>
                      <a:pt x="315746" y="280584"/>
                    </a:moveTo>
                    <a:cubicBezTo>
                      <a:pt x="315746" y="284498"/>
                      <a:pt x="324231" y="311897"/>
                      <a:pt x="324231" y="311897"/>
                    </a:cubicBezTo>
                    <a:cubicBezTo>
                      <a:pt x="324231" y="311897"/>
                      <a:pt x="324231" y="311897"/>
                      <a:pt x="324231" y="292326"/>
                    </a:cubicBezTo>
                    <a:cubicBezTo>
                      <a:pt x="324231" y="292326"/>
                      <a:pt x="324231" y="292326"/>
                      <a:pt x="324231" y="288412"/>
                    </a:cubicBezTo>
                    <a:cubicBezTo>
                      <a:pt x="324231" y="288412"/>
                      <a:pt x="324231" y="288412"/>
                      <a:pt x="328474" y="284498"/>
                    </a:cubicBezTo>
                    <a:cubicBezTo>
                      <a:pt x="328474" y="284498"/>
                      <a:pt x="328474" y="284498"/>
                      <a:pt x="332717" y="288412"/>
                    </a:cubicBezTo>
                    <a:cubicBezTo>
                      <a:pt x="332717" y="288412"/>
                      <a:pt x="332717" y="288412"/>
                      <a:pt x="332717" y="292326"/>
                    </a:cubicBezTo>
                    <a:cubicBezTo>
                      <a:pt x="332717" y="292326"/>
                      <a:pt x="332717" y="292326"/>
                      <a:pt x="336960" y="311897"/>
                    </a:cubicBezTo>
                    <a:cubicBezTo>
                      <a:pt x="336960" y="311897"/>
                      <a:pt x="341202" y="284498"/>
                      <a:pt x="341202" y="280584"/>
                    </a:cubicBezTo>
                    <a:cubicBezTo>
                      <a:pt x="349688" y="284498"/>
                      <a:pt x="358173" y="288412"/>
                      <a:pt x="366659" y="288412"/>
                    </a:cubicBezTo>
                    <a:cubicBezTo>
                      <a:pt x="366659" y="292326"/>
                      <a:pt x="370901" y="296240"/>
                      <a:pt x="375144" y="307983"/>
                    </a:cubicBezTo>
                    <a:cubicBezTo>
                      <a:pt x="375144" y="307983"/>
                      <a:pt x="375144" y="319725"/>
                      <a:pt x="375144" y="327553"/>
                    </a:cubicBezTo>
                    <a:cubicBezTo>
                      <a:pt x="366659" y="327553"/>
                      <a:pt x="362416" y="327553"/>
                      <a:pt x="358173" y="327553"/>
                    </a:cubicBezTo>
                    <a:cubicBezTo>
                      <a:pt x="358173" y="323639"/>
                      <a:pt x="358173" y="315811"/>
                      <a:pt x="358173" y="311897"/>
                    </a:cubicBezTo>
                    <a:cubicBezTo>
                      <a:pt x="358173" y="311897"/>
                      <a:pt x="358173" y="307983"/>
                      <a:pt x="353930" y="307983"/>
                    </a:cubicBezTo>
                    <a:cubicBezTo>
                      <a:pt x="353930" y="307983"/>
                      <a:pt x="353930" y="307983"/>
                      <a:pt x="353930" y="331467"/>
                    </a:cubicBezTo>
                    <a:cubicBezTo>
                      <a:pt x="345445" y="331467"/>
                      <a:pt x="336960" y="331467"/>
                      <a:pt x="328474" y="331467"/>
                    </a:cubicBezTo>
                    <a:cubicBezTo>
                      <a:pt x="319989" y="331467"/>
                      <a:pt x="311503" y="331467"/>
                      <a:pt x="303018" y="331467"/>
                    </a:cubicBezTo>
                    <a:cubicBezTo>
                      <a:pt x="303018" y="331467"/>
                      <a:pt x="303018" y="331467"/>
                      <a:pt x="303018" y="307983"/>
                    </a:cubicBezTo>
                    <a:cubicBezTo>
                      <a:pt x="303018" y="307983"/>
                      <a:pt x="298775" y="311897"/>
                      <a:pt x="298775" y="311897"/>
                    </a:cubicBezTo>
                    <a:cubicBezTo>
                      <a:pt x="298775" y="315811"/>
                      <a:pt x="298775" y="323639"/>
                      <a:pt x="298775" y="331467"/>
                    </a:cubicBezTo>
                    <a:cubicBezTo>
                      <a:pt x="294532" y="327553"/>
                      <a:pt x="290290" y="327553"/>
                      <a:pt x="286047" y="327553"/>
                    </a:cubicBezTo>
                    <a:cubicBezTo>
                      <a:pt x="286047" y="319725"/>
                      <a:pt x="286047" y="307983"/>
                      <a:pt x="286047" y="307983"/>
                    </a:cubicBezTo>
                    <a:cubicBezTo>
                      <a:pt x="286047" y="296240"/>
                      <a:pt x="290290" y="292326"/>
                      <a:pt x="290290" y="288412"/>
                    </a:cubicBezTo>
                    <a:cubicBezTo>
                      <a:pt x="298775" y="288412"/>
                      <a:pt x="311503" y="284498"/>
                      <a:pt x="315746" y="280584"/>
                    </a:cubicBezTo>
                    <a:close/>
                    <a:moveTo>
                      <a:pt x="329032" y="229701"/>
                    </a:moveTo>
                    <a:cubicBezTo>
                      <a:pt x="341693" y="229701"/>
                      <a:pt x="350134" y="237529"/>
                      <a:pt x="350134" y="249272"/>
                    </a:cubicBezTo>
                    <a:cubicBezTo>
                      <a:pt x="350134" y="249272"/>
                      <a:pt x="350134" y="253186"/>
                      <a:pt x="350134" y="253186"/>
                    </a:cubicBezTo>
                    <a:cubicBezTo>
                      <a:pt x="350134" y="257100"/>
                      <a:pt x="350134" y="261014"/>
                      <a:pt x="345914" y="261014"/>
                    </a:cubicBezTo>
                    <a:cubicBezTo>
                      <a:pt x="345914" y="272756"/>
                      <a:pt x="337473" y="280584"/>
                      <a:pt x="329032" y="280584"/>
                    </a:cubicBezTo>
                    <a:cubicBezTo>
                      <a:pt x="320591" y="280584"/>
                      <a:pt x="316371" y="272756"/>
                      <a:pt x="312150" y="261014"/>
                    </a:cubicBezTo>
                    <a:cubicBezTo>
                      <a:pt x="307930" y="261014"/>
                      <a:pt x="307930" y="257100"/>
                      <a:pt x="307930" y="253186"/>
                    </a:cubicBezTo>
                    <a:cubicBezTo>
                      <a:pt x="307930" y="253186"/>
                      <a:pt x="307930" y="249272"/>
                      <a:pt x="312150" y="249272"/>
                    </a:cubicBezTo>
                    <a:cubicBezTo>
                      <a:pt x="312150" y="237529"/>
                      <a:pt x="320591" y="229701"/>
                      <a:pt x="329032" y="229701"/>
                    </a:cubicBezTo>
                    <a:close/>
                    <a:moveTo>
                      <a:pt x="315746" y="167188"/>
                    </a:moveTo>
                    <a:cubicBezTo>
                      <a:pt x="315746" y="171065"/>
                      <a:pt x="324231" y="198203"/>
                      <a:pt x="324231" y="198203"/>
                    </a:cubicBezTo>
                    <a:cubicBezTo>
                      <a:pt x="324231" y="198203"/>
                      <a:pt x="324231" y="198203"/>
                      <a:pt x="324231" y="174942"/>
                    </a:cubicBezTo>
                    <a:cubicBezTo>
                      <a:pt x="324231" y="174942"/>
                      <a:pt x="324231" y="174942"/>
                      <a:pt x="324231" y="171065"/>
                    </a:cubicBezTo>
                    <a:cubicBezTo>
                      <a:pt x="324231" y="171065"/>
                      <a:pt x="324231" y="171065"/>
                      <a:pt x="328474" y="167188"/>
                    </a:cubicBezTo>
                    <a:cubicBezTo>
                      <a:pt x="328474" y="167188"/>
                      <a:pt x="328474" y="167188"/>
                      <a:pt x="332717" y="171065"/>
                    </a:cubicBezTo>
                    <a:cubicBezTo>
                      <a:pt x="332717" y="171065"/>
                      <a:pt x="332717" y="171065"/>
                      <a:pt x="332717" y="174942"/>
                    </a:cubicBezTo>
                    <a:cubicBezTo>
                      <a:pt x="332717" y="174942"/>
                      <a:pt x="332717" y="174942"/>
                      <a:pt x="336960" y="198203"/>
                    </a:cubicBezTo>
                    <a:cubicBezTo>
                      <a:pt x="336960" y="198203"/>
                      <a:pt x="341202" y="171065"/>
                      <a:pt x="341202" y="167188"/>
                    </a:cubicBezTo>
                    <a:cubicBezTo>
                      <a:pt x="349688" y="167188"/>
                      <a:pt x="358173" y="171065"/>
                      <a:pt x="366659" y="174942"/>
                    </a:cubicBezTo>
                    <a:cubicBezTo>
                      <a:pt x="366659" y="178819"/>
                      <a:pt x="370901" y="178819"/>
                      <a:pt x="375144" y="194326"/>
                    </a:cubicBezTo>
                    <a:cubicBezTo>
                      <a:pt x="375144" y="194326"/>
                      <a:pt x="375144" y="205956"/>
                      <a:pt x="375144" y="213710"/>
                    </a:cubicBezTo>
                    <a:cubicBezTo>
                      <a:pt x="366659" y="213710"/>
                      <a:pt x="362416" y="213710"/>
                      <a:pt x="358173" y="213710"/>
                    </a:cubicBezTo>
                    <a:cubicBezTo>
                      <a:pt x="358173" y="209833"/>
                      <a:pt x="358173" y="198203"/>
                      <a:pt x="358173" y="198203"/>
                    </a:cubicBezTo>
                    <a:cubicBezTo>
                      <a:pt x="358173" y="194326"/>
                      <a:pt x="358173" y="194326"/>
                      <a:pt x="353930" y="190449"/>
                    </a:cubicBezTo>
                    <a:cubicBezTo>
                      <a:pt x="353930" y="190449"/>
                      <a:pt x="353930" y="190449"/>
                      <a:pt x="353930" y="213710"/>
                    </a:cubicBezTo>
                    <a:cubicBezTo>
                      <a:pt x="345445" y="213710"/>
                      <a:pt x="336960" y="213710"/>
                      <a:pt x="328474" y="213710"/>
                    </a:cubicBezTo>
                    <a:cubicBezTo>
                      <a:pt x="319989" y="213710"/>
                      <a:pt x="311503" y="213710"/>
                      <a:pt x="303018" y="213710"/>
                    </a:cubicBezTo>
                    <a:cubicBezTo>
                      <a:pt x="303018" y="213710"/>
                      <a:pt x="303018" y="213710"/>
                      <a:pt x="303018" y="190449"/>
                    </a:cubicBezTo>
                    <a:cubicBezTo>
                      <a:pt x="303018" y="194326"/>
                      <a:pt x="298775" y="194326"/>
                      <a:pt x="298775" y="198203"/>
                    </a:cubicBezTo>
                    <a:cubicBezTo>
                      <a:pt x="298775" y="198203"/>
                      <a:pt x="298775" y="209833"/>
                      <a:pt x="298775" y="213710"/>
                    </a:cubicBezTo>
                    <a:cubicBezTo>
                      <a:pt x="294532" y="213710"/>
                      <a:pt x="290290" y="213710"/>
                      <a:pt x="286047" y="213710"/>
                    </a:cubicBezTo>
                    <a:cubicBezTo>
                      <a:pt x="286047" y="205956"/>
                      <a:pt x="286047" y="194326"/>
                      <a:pt x="286047" y="194326"/>
                    </a:cubicBezTo>
                    <a:cubicBezTo>
                      <a:pt x="286047" y="178819"/>
                      <a:pt x="290290" y="178819"/>
                      <a:pt x="290290" y="174942"/>
                    </a:cubicBezTo>
                    <a:cubicBezTo>
                      <a:pt x="298775" y="171065"/>
                      <a:pt x="311503" y="167188"/>
                      <a:pt x="315746" y="167188"/>
                    </a:cubicBezTo>
                    <a:close/>
                    <a:moveTo>
                      <a:pt x="329032" y="116304"/>
                    </a:moveTo>
                    <a:cubicBezTo>
                      <a:pt x="341693" y="116304"/>
                      <a:pt x="350134" y="124058"/>
                      <a:pt x="350134" y="135688"/>
                    </a:cubicBezTo>
                    <a:cubicBezTo>
                      <a:pt x="350134" y="135688"/>
                      <a:pt x="350134" y="135688"/>
                      <a:pt x="350134" y="139565"/>
                    </a:cubicBezTo>
                    <a:cubicBezTo>
                      <a:pt x="350134" y="139565"/>
                      <a:pt x="350134" y="143442"/>
                      <a:pt x="345914" y="147319"/>
                    </a:cubicBezTo>
                    <a:cubicBezTo>
                      <a:pt x="345914" y="155072"/>
                      <a:pt x="337473" y="162826"/>
                      <a:pt x="329032" y="162826"/>
                    </a:cubicBezTo>
                    <a:cubicBezTo>
                      <a:pt x="320591" y="162826"/>
                      <a:pt x="316371" y="155072"/>
                      <a:pt x="312150" y="147319"/>
                    </a:cubicBezTo>
                    <a:cubicBezTo>
                      <a:pt x="307930" y="147319"/>
                      <a:pt x="307930" y="143442"/>
                      <a:pt x="307930" y="139565"/>
                    </a:cubicBezTo>
                    <a:cubicBezTo>
                      <a:pt x="307930" y="135688"/>
                      <a:pt x="307930" y="135688"/>
                      <a:pt x="312150" y="135688"/>
                    </a:cubicBezTo>
                    <a:cubicBezTo>
                      <a:pt x="312150" y="124058"/>
                      <a:pt x="320591" y="116304"/>
                      <a:pt x="329032" y="116304"/>
                    </a:cubicBezTo>
                    <a:close/>
                    <a:moveTo>
                      <a:pt x="50203" y="77052"/>
                    </a:moveTo>
                    <a:cubicBezTo>
                      <a:pt x="50203" y="84880"/>
                      <a:pt x="54387" y="96623"/>
                      <a:pt x="62754" y="116193"/>
                    </a:cubicBezTo>
                    <a:cubicBezTo>
                      <a:pt x="62754" y="104451"/>
                      <a:pt x="66937" y="92708"/>
                      <a:pt x="66937" y="92708"/>
                    </a:cubicBezTo>
                    <a:cubicBezTo>
                      <a:pt x="66937" y="92708"/>
                      <a:pt x="66937" y="92708"/>
                      <a:pt x="62754" y="84880"/>
                    </a:cubicBezTo>
                    <a:cubicBezTo>
                      <a:pt x="62754" y="84880"/>
                      <a:pt x="62754" y="84880"/>
                      <a:pt x="66937" y="80966"/>
                    </a:cubicBezTo>
                    <a:cubicBezTo>
                      <a:pt x="66937" y="80966"/>
                      <a:pt x="66937" y="80966"/>
                      <a:pt x="71121" y="80966"/>
                    </a:cubicBezTo>
                    <a:cubicBezTo>
                      <a:pt x="71121" y="80966"/>
                      <a:pt x="71121" y="80966"/>
                      <a:pt x="79488" y="84880"/>
                    </a:cubicBezTo>
                    <a:cubicBezTo>
                      <a:pt x="79488" y="84880"/>
                      <a:pt x="79488" y="84880"/>
                      <a:pt x="75305" y="92708"/>
                    </a:cubicBezTo>
                    <a:cubicBezTo>
                      <a:pt x="75305" y="92708"/>
                      <a:pt x="75305" y="104451"/>
                      <a:pt x="79488" y="116193"/>
                    </a:cubicBezTo>
                    <a:cubicBezTo>
                      <a:pt x="87855" y="96623"/>
                      <a:pt x="87855" y="84880"/>
                      <a:pt x="92039" y="77052"/>
                    </a:cubicBezTo>
                    <a:cubicBezTo>
                      <a:pt x="92039" y="77052"/>
                      <a:pt x="96222" y="77052"/>
                      <a:pt x="96222" y="80966"/>
                    </a:cubicBezTo>
                    <a:cubicBezTo>
                      <a:pt x="104590" y="80966"/>
                      <a:pt x="117140" y="84880"/>
                      <a:pt x="125508" y="88794"/>
                    </a:cubicBezTo>
                    <a:cubicBezTo>
                      <a:pt x="125508" y="92708"/>
                      <a:pt x="138058" y="108365"/>
                      <a:pt x="142242" y="155334"/>
                    </a:cubicBezTo>
                    <a:cubicBezTo>
                      <a:pt x="142242" y="167076"/>
                      <a:pt x="138058" y="194474"/>
                      <a:pt x="138058" y="194474"/>
                    </a:cubicBezTo>
                    <a:cubicBezTo>
                      <a:pt x="138058" y="202303"/>
                      <a:pt x="138058" y="210131"/>
                      <a:pt x="129691" y="210131"/>
                    </a:cubicBezTo>
                    <a:cubicBezTo>
                      <a:pt x="121324" y="210131"/>
                      <a:pt x="117140" y="206217"/>
                      <a:pt x="117140" y="198389"/>
                    </a:cubicBezTo>
                    <a:cubicBezTo>
                      <a:pt x="117140" y="198389"/>
                      <a:pt x="117140" y="174904"/>
                      <a:pt x="117140" y="155334"/>
                    </a:cubicBezTo>
                    <a:cubicBezTo>
                      <a:pt x="117140" y="139677"/>
                      <a:pt x="112957" y="116193"/>
                      <a:pt x="108773" y="116193"/>
                    </a:cubicBezTo>
                    <a:cubicBezTo>
                      <a:pt x="108773" y="116193"/>
                      <a:pt x="108773" y="116193"/>
                      <a:pt x="108773" y="190560"/>
                    </a:cubicBezTo>
                    <a:cubicBezTo>
                      <a:pt x="108773" y="194474"/>
                      <a:pt x="108773" y="194474"/>
                      <a:pt x="108773" y="198389"/>
                    </a:cubicBezTo>
                    <a:cubicBezTo>
                      <a:pt x="108773" y="198389"/>
                      <a:pt x="108773" y="198389"/>
                      <a:pt x="108773" y="315811"/>
                    </a:cubicBezTo>
                    <a:cubicBezTo>
                      <a:pt x="108773" y="323639"/>
                      <a:pt x="100406" y="331467"/>
                      <a:pt x="92039" y="331467"/>
                    </a:cubicBezTo>
                    <a:cubicBezTo>
                      <a:pt x="83672" y="331467"/>
                      <a:pt x="75305" y="323639"/>
                      <a:pt x="75305" y="315811"/>
                    </a:cubicBezTo>
                    <a:cubicBezTo>
                      <a:pt x="75305" y="315811"/>
                      <a:pt x="75305" y="315811"/>
                      <a:pt x="75305" y="210131"/>
                    </a:cubicBezTo>
                    <a:cubicBezTo>
                      <a:pt x="75305" y="210131"/>
                      <a:pt x="75305" y="210131"/>
                      <a:pt x="66937" y="210131"/>
                    </a:cubicBezTo>
                    <a:cubicBezTo>
                      <a:pt x="66937" y="210131"/>
                      <a:pt x="66937" y="210131"/>
                      <a:pt x="66937" y="315811"/>
                    </a:cubicBezTo>
                    <a:cubicBezTo>
                      <a:pt x="66937" y="323639"/>
                      <a:pt x="58570" y="331467"/>
                      <a:pt x="50203" y="331467"/>
                    </a:cubicBezTo>
                    <a:cubicBezTo>
                      <a:pt x="41836" y="331467"/>
                      <a:pt x="33469" y="323639"/>
                      <a:pt x="33469" y="315811"/>
                    </a:cubicBezTo>
                    <a:cubicBezTo>
                      <a:pt x="33469" y="315811"/>
                      <a:pt x="33469" y="315811"/>
                      <a:pt x="33469" y="198389"/>
                    </a:cubicBezTo>
                    <a:cubicBezTo>
                      <a:pt x="33469" y="194474"/>
                      <a:pt x="33469" y="194474"/>
                      <a:pt x="33469" y="190560"/>
                    </a:cubicBezTo>
                    <a:cubicBezTo>
                      <a:pt x="33469" y="190560"/>
                      <a:pt x="33469" y="190560"/>
                      <a:pt x="33469" y="116193"/>
                    </a:cubicBezTo>
                    <a:cubicBezTo>
                      <a:pt x="29285" y="116193"/>
                      <a:pt x="25101" y="139677"/>
                      <a:pt x="25101" y="155334"/>
                    </a:cubicBezTo>
                    <a:cubicBezTo>
                      <a:pt x="25101" y="174904"/>
                      <a:pt x="25101" y="198389"/>
                      <a:pt x="25101" y="198389"/>
                    </a:cubicBezTo>
                    <a:cubicBezTo>
                      <a:pt x="25101" y="206217"/>
                      <a:pt x="20918" y="210131"/>
                      <a:pt x="12551" y="210131"/>
                    </a:cubicBezTo>
                    <a:cubicBezTo>
                      <a:pt x="4184" y="210131"/>
                      <a:pt x="4184" y="202303"/>
                      <a:pt x="0" y="194474"/>
                    </a:cubicBezTo>
                    <a:cubicBezTo>
                      <a:pt x="0" y="194474"/>
                      <a:pt x="0" y="167076"/>
                      <a:pt x="0" y="155334"/>
                    </a:cubicBezTo>
                    <a:cubicBezTo>
                      <a:pt x="4184" y="108365"/>
                      <a:pt x="16734" y="92708"/>
                      <a:pt x="16734" y="88794"/>
                    </a:cubicBezTo>
                    <a:cubicBezTo>
                      <a:pt x="25101" y="84880"/>
                      <a:pt x="37652" y="80966"/>
                      <a:pt x="41836" y="80966"/>
                    </a:cubicBezTo>
                    <a:cubicBezTo>
                      <a:pt x="46019" y="77052"/>
                      <a:pt x="50203" y="77052"/>
                      <a:pt x="50203" y="77052"/>
                    </a:cubicBezTo>
                    <a:close/>
                    <a:moveTo>
                      <a:pt x="231500" y="61060"/>
                    </a:moveTo>
                    <a:cubicBezTo>
                      <a:pt x="231500" y="61060"/>
                      <a:pt x="231500" y="61060"/>
                      <a:pt x="265134" y="61060"/>
                    </a:cubicBezTo>
                    <a:cubicBezTo>
                      <a:pt x="269338" y="61060"/>
                      <a:pt x="273542" y="64983"/>
                      <a:pt x="273542" y="64983"/>
                    </a:cubicBezTo>
                    <a:cubicBezTo>
                      <a:pt x="273542" y="68906"/>
                      <a:pt x="269338" y="72829"/>
                      <a:pt x="265134" y="72829"/>
                    </a:cubicBezTo>
                    <a:cubicBezTo>
                      <a:pt x="265134" y="72829"/>
                      <a:pt x="265134" y="72829"/>
                      <a:pt x="231500" y="72829"/>
                    </a:cubicBezTo>
                    <a:cubicBezTo>
                      <a:pt x="227296" y="72829"/>
                      <a:pt x="223092" y="72829"/>
                      <a:pt x="218888" y="76752"/>
                    </a:cubicBezTo>
                    <a:cubicBezTo>
                      <a:pt x="214684" y="80675"/>
                      <a:pt x="214684" y="84598"/>
                      <a:pt x="214684" y="88521"/>
                    </a:cubicBezTo>
                    <a:cubicBezTo>
                      <a:pt x="214684" y="88521"/>
                      <a:pt x="214684" y="88521"/>
                      <a:pt x="214684" y="178749"/>
                    </a:cubicBezTo>
                    <a:cubicBezTo>
                      <a:pt x="214684" y="178749"/>
                      <a:pt x="214684" y="178749"/>
                      <a:pt x="265134" y="178749"/>
                    </a:cubicBezTo>
                    <a:cubicBezTo>
                      <a:pt x="269338" y="178749"/>
                      <a:pt x="273542" y="182672"/>
                      <a:pt x="273542" y="182672"/>
                    </a:cubicBezTo>
                    <a:cubicBezTo>
                      <a:pt x="273542" y="186595"/>
                      <a:pt x="269338" y="190518"/>
                      <a:pt x="265134" y="190518"/>
                    </a:cubicBezTo>
                    <a:cubicBezTo>
                      <a:pt x="265134" y="190518"/>
                      <a:pt x="265134" y="190518"/>
                      <a:pt x="214684" y="190518"/>
                    </a:cubicBezTo>
                    <a:cubicBezTo>
                      <a:pt x="214684" y="190518"/>
                      <a:pt x="214684" y="190518"/>
                      <a:pt x="214684" y="280745"/>
                    </a:cubicBezTo>
                    <a:cubicBezTo>
                      <a:pt x="214684" y="284668"/>
                      <a:pt x="214684" y="288591"/>
                      <a:pt x="218888" y="292514"/>
                    </a:cubicBezTo>
                    <a:cubicBezTo>
                      <a:pt x="223092" y="292514"/>
                      <a:pt x="227296" y="296437"/>
                      <a:pt x="231500" y="296437"/>
                    </a:cubicBezTo>
                    <a:cubicBezTo>
                      <a:pt x="231500" y="296437"/>
                      <a:pt x="231500" y="296437"/>
                      <a:pt x="265134" y="296437"/>
                    </a:cubicBezTo>
                    <a:cubicBezTo>
                      <a:pt x="269338" y="296437"/>
                      <a:pt x="273542" y="296437"/>
                      <a:pt x="273542" y="300360"/>
                    </a:cubicBezTo>
                    <a:cubicBezTo>
                      <a:pt x="273542" y="304283"/>
                      <a:pt x="269338" y="308206"/>
                      <a:pt x="265134" y="308206"/>
                    </a:cubicBezTo>
                    <a:cubicBezTo>
                      <a:pt x="265134" y="308206"/>
                      <a:pt x="265134" y="308206"/>
                      <a:pt x="231500" y="308206"/>
                    </a:cubicBezTo>
                    <a:cubicBezTo>
                      <a:pt x="214684" y="308206"/>
                      <a:pt x="202071" y="296437"/>
                      <a:pt x="202071" y="280745"/>
                    </a:cubicBezTo>
                    <a:cubicBezTo>
                      <a:pt x="202071" y="280745"/>
                      <a:pt x="202071" y="280745"/>
                      <a:pt x="202071" y="190518"/>
                    </a:cubicBezTo>
                    <a:cubicBezTo>
                      <a:pt x="202071" y="190518"/>
                      <a:pt x="202071" y="190518"/>
                      <a:pt x="160029" y="190518"/>
                    </a:cubicBezTo>
                    <a:cubicBezTo>
                      <a:pt x="155825" y="190518"/>
                      <a:pt x="151621" y="186595"/>
                      <a:pt x="151621" y="182672"/>
                    </a:cubicBezTo>
                    <a:cubicBezTo>
                      <a:pt x="151621" y="182672"/>
                      <a:pt x="155825" y="178749"/>
                      <a:pt x="160029" y="178749"/>
                    </a:cubicBezTo>
                    <a:cubicBezTo>
                      <a:pt x="160029" y="178749"/>
                      <a:pt x="160029" y="178749"/>
                      <a:pt x="202071" y="178749"/>
                    </a:cubicBezTo>
                    <a:cubicBezTo>
                      <a:pt x="202071" y="178749"/>
                      <a:pt x="202071" y="178749"/>
                      <a:pt x="202071" y="88521"/>
                    </a:cubicBezTo>
                    <a:cubicBezTo>
                      <a:pt x="202071" y="72829"/>
                      <a:pt x="214684" y="61060"/>
                      <a:pt x="231500" y="61060"/>
                    </a:cubicBezTo>
                    <a:close/>
                    <a:moveTo>
                      <a:pt x="315746" y="49429"/>
                    </a:moveTo>
                    <a:cubicBezTo>
                      <a:pt x="315746" y="57257"/>
                      <a:pt x="324231" y="80742"/>
                      <a:pt x="324231" y="80742"/>
                    </a:cubicBezTo>
                    <a:cubicBezTo>
                      <a:pt x="324231" y="80742"/>
                      <a:pt x="324231" y="80742"/>
                      <a:pt x="324231" y="61171"/>
                    </a:cubicBezTo>
                    <a:cubicBezTo>
                      <a:pt x="324231" y="61171"/>
                      <a:pt x="324231" y="61171"/>
                      <a:pt x="324231" y="57257"/>
                    </a:cubicBezTo>
                    <a:cubicBezTo>
                      <a:pt x="324231" y="57257"/>
                      <a:pt x="324231" y="57257"/>
                      <a:pt x="328474" y="53343"/>
                    </a:cubicBezTo>
                    <a:cubicBezTo>
                      <a:pt x="328474" y="53343"/>
                      <a:pt x="328474" y="53343"/>
                      <a:pt x="332717" y="57257"/>
                    </a:cubicBezTo>
                    <a:cubicBezTo>
                      <a:pt x="332717" y="57257"/>
                      <a:pt x="332717" y="57257"/>
                      <a:pt x="332717" y="61171"/>
                    </a:cubicBezTo>
                    <a:cubicBezTo>
                      <a:pt x="332717" y="61171"/>
                      <a:pt x="332717" y="61171"/>
                      <a:pt x="336960" y="80742"/>
                    </a:cubicBezTo>
                    <a:cubicBezTo>
                      <a:pt x="336960" y="80742"/>
                      <a:pt x="341202" y="57257"/>
                      <a:pt x="341202" y="49429"/>
                    </a:cubicBezTo>
                    <a:cubicBezTo>
                      <a:pt x="341202" y="49429"/>
                      <a:pt x="341202" y="49429"/>
                      <a:pt x="341202" y="53343"/>
                    </a:cubicBezTo>
                    <a:cubicBezTo>
                      <a:pt x="349688" y="53343"/>
                      <a:pt x="358173" y="57257"/>
                      <a:pt x="366659" y="61171"/>
                    </a:cubicBezTo>
                    <a:cubicBezTo>
                      <a:pt x="366659" y="61171"/>
                      <a:pt x="370901" y="65085"/>
                      <a:pt x="375144" y="76828"/>
                    </a:cubicBezTo>
                    <a:cubicBezTo>
                      <a:pt x="375144" y="76828"/>
                      <a:pt x="375144" y="88570"/>
                      <a:pt x="375144" y="96398"/>
                    </a:cubicBezTo>
                    <a:cubicBezTo>
                      <a:pt x="366659" y="96398"/>
                      <a:pt x="362416" y="96398"/>
                      <a:pt x="358173" y="100312"/>
                    </a:cubicBezTo>
                    <a:cubicBezTo>
                      <a:pt x="358173" y="92484"/>
                      <a:pt x="358173" y="84656"/>
                      <a:pt x="358173" y="80742"/>
                    </a:cubicBezTo>
                    <a:cubicBezTo>
                      <a:pt x="358173" y="80742"/>
                      <a:pt x="358173" y="76828"/>
                      <a:pt x="353930" y="76828"/>
                    </a:cubicBezTo>
                    <a:cubicBezTo>
                      <a:pt x="353930" y="76828"/>
                      <a:pt x="353930" y="76828"/>
                      <a:pt x="353930" y="100312"/>
                    </a:cubicBezTo>
                    <a:cubicBezTo>
                      <a:pt x="345445" y="100312"/>
                      <a:pt x="336960" y="100312"/>
                      <a:pt x="328474" y="100312"/>
                    </a:cubicBezTo>
                    <a:cubicBezTo>
                      <a:pt x="319989" y="100312"/>
                      <a:pt x="311503" y="100312"/>
                      <a:pt x="303018" y="100312"/>
                    </a:cubicBezTo>
                    <a:cubicBezTo>
                      <a:pt x="303018" y="100312"/>
                      <a:pt x="303018" y="100312"/>
                      <a:pt x="303018" y="76828"/>
                    </a:cubicBezTo>
                    <a:cubicBezTo>
                      <a:pt x="303018" y="76828"/>
                      <a:pt x="298775" y="80742"/>
                      <a:pt x="298775" y="80742"/>
                    </a:cubicBezTo>
                    <a:cubicBezTo>
                      <a:pt x="298775" y="84656"/>
                      <a:pt x="298775" y="92484"/>
                      <a:pt x="298775" y="100312"/>
                    </a:cubicBezTo>
                    <a:cubicBezTo>
                      <a:pt x="294532" y="96398"/>
                      <a:pt x="290290" y="96398"/>
                      <a:pt x="286047" y="96398"/>
                    </a:cubicBezTo>
                    <a:cubicBezTo>
                      <a:pt x="286047" y="88570"/>
                      <a:pt x="286047" y="76828"/>
                      <a:pt x="286047" y="76828"/>
                    </a:cubicBezTo>
                    <a:cubicBezTo>
                      <a:pt x="286047" y="65085"/>
                      <a:pt x="290290" y="61171"/>
                      <a:pt x="290290" y="61171"/>
                    </a:cubicBezTo>
                    <a:cubicBezTo>
                      <a:pt x="298775" y="57257"/>
                      <a:pt x="311503" y="53343"/>
                      <a:pt x="315746" y="53343"/>
                    </a:cubicBezTo>
                    <a:cubicBezTo>
                      <a:pt x="315746" y="53343"/>
                      <a:pt x="315746" y="53343"/>
                      <a:pt x="315746" y="49429"/>
                    </a:cubicBezTo>
                    <a:close/>
                    <a:moveTo>
                      <a:pt x="71121" y="2908"/>
                    </a:moveTo>
                    <a:cubicBezTo>
                      <a:pt x="87924" y="2908"/>
                      <a:pt x="100527" y="14781"/>
                      <a:pt x="100527" y="30611"/>
                    </a:cubicBezTo>
                    <a:cubicBezTo>
                      <a:pt x="104728" y="34568"/>
                      <a:pt x="104728" y="34568"/>
                      <a:pt x="104728" y="38526"/>
                    </a:cubicBezTo>
                    <a:cubicBezTo>
                      <a:pt x="104728" y="42483"/>
                      <a:pt x="104728" y="46441"/>
                      <a:pt x="100527" y="50399"/>
                    </a:cubicBezTo>
                    <a:cubicBezTo>
                      <a:pt x="96326" y="62271"/>
                      <a:pt x="87924" y="74144"/>
                      <a:pt x="71121" y="74144"/>
                    </a:cubicBezTo>
                    <a:cubicBezTo>
                      <a:pt x="58518" y="74144"/>
                      <a:pt x="45916" y="62271"/>
                      <a:pt x="41715" y="50399"/>
                    </a:cubicBezTo>
                    <a:cubicBezTo>
                      <a:pt x="37514" y="46441"/>
                      <a:pt x="37514" y="42483"/>
                      <a:pt x="37514" y="38526"/>
                    </a:cubicBezTo>
                    <a:cubicBezTo>
                      <a:pt x="37514" y="34568"/>
                      <a:pt x="37514" y="30611"/>
                      <a:pt x="41715" y="30611"/>
                    </a:cubicBezTo>
                    <a:cubicBezTo>
                      <a:pt x="41715" y="14781"/>
                      <a:pt x="54317" y="2908"/>
                      <a:pt x="71121" y="2908"/>
                    </a:cubicBezTo>
                    <a:close/>
                    <a:moveTo>
                      <a:pt x="329032" y="0"/>
                    </a:moveTo>
                    <a:cubicBezTo>
                      <a:pt x="341693" y="0"/>
                      <a:pt x="350134" y="11407"/>
                      <a:pt x="350134" y="19011"/>
                    </a:cubicBezTo>
                    <a:cubicBezTo>
                      <a:pt x="350134" y="22813"/>
                      <a:pt x="350134" y="22813"/>
                      <a:pt x="350134" y="22813"/>
                    </a:cubicBezTo>
                    <a:cubicBezTo>
                      <a:pt x="350134" y="26615"/>
                      <a:pt x="350134" y="30418"/>
                      <a:pt x="345914" y="30418"/>
                    </a:cubicBezTo>
                    <a:cubicBezTo>
                      <a:pt x="345914" y="41824"/>
                      <a:pt x="337473" y="49429"/>
                      <a:pt x="329032" y="49429"/>
                    </a:cubicBezTo>
                    <a:cubicBezTo>
                      <a:pt x="320591" y="49429"/>
                      <a:pt x="316371" y="41824"/>
                      <a:pt x="312150" y="30418"/>
                    </a:cubicBezTo>
                    <a:cubicBezTo>
                      <a:pt x="307930" y="30418"/>
                      <a:pt x="307930" y="26615"/>
                      <a:pt x="307930" y="22813"/>
                    </a:cubicBezTo>
                    <a:cubicBezTo>
                      <a:pt x="307930" y="22813"/>
                      <a:pt x="307930" y="19011"/>
                      <a:pt x="312150" y="19011"/>
                    </a:cubicBezTo>
                    <a:cubicBezTo>
                      <a:pt x="312150" y="7604"/>
                      <a:pt x="320591" y="0"/>
                      <a:pt x="329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8" name="íšļîdè">
              <a:extLst>
                <a:ext uri="{FF2B5EF4-FFF2-40B4-BE49-F238E27FC236}">
                  <a16:creationId xmlns:a16="http://schemas.microsoft.com/office/drawing/2014/main" xmlns="" id="{194BFC68-B283-42F5-ABBE-26AB9BD74206}"/>
                </a:ext>
              </a:extLst>
            </p:cNvPr>
            <p:cNvSpPr txBox="1"/>
            <p:nvPr/>
          </p:nvSpPr>
          <p:spPr bwMode="auto">
            <a:xfrm>
              <a:off x="2246054" y="3384527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Participant</a:t>
              </a:r>
            </a:p>
          </p:txBody>
        </p:sp>
        <p:sp>
          <p:nvSpPr>
            <p:cNvPr id="39" name="ïṧḷiďè">
              <a:extLst>
                <a:ext uri="{FF2B5EF4-FFF2-40B4-BE49-F238E27FC236}">
                  <a16:creationId xmlns:a16="http://schemas.microsoft.com/office/drawing/2014/main" xmlns="" id="{948394D4-AB8A-4F34-BB49-CF3FAC49AFA3}"/>
                </a:ext>
              </a:extLst>
            </p:cNvPr>
            <p:cNvSpPr/>
            <p:nvPr/>
          </p:nvSpPr>
          <p:spPr bwMode="auto">
            <a:xfrm>
              <a:off x="4954934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ïšľîḍé">
              <a:extLst>
                <a:ext uri="{FF2B5EF4-FFF2-40B4-BE49-F238E27FC236}">
                  <a16:creationId xmlns:a16="http://schemas.microsoft.com/office/drawing/2014/main" xmlns="" id="{8DD6A9C9-736B-4A13-903C-AC2864E2500F}"/>
                </a:ext>
              </a:extLst>
            </p:cNvPr>
            <p:cNvSpPr/>
            <p:nvPr/>
          </p:nvSpPr>
          <p:spPr bwMode="auto">
            <a:xfrm>
              <a:off x="7049495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ṩļîḍê">
              <a:extLst>
                <a:ext uri="{FF2B5EF4-FFF2-40B4-BE49-F238E27FC236}">
                  <a16:creationId xmlns:a16="http://schemas.microsoft.com/office/drawing/2014/main" xmlns="" id="{CA57CBAD-7B0F-45C2-9CE3-8E4BCEAB1FCE}"/>
                </a:ext>
              </a:extLst>
            </p:cNvPr>
            <p:cNvSpPr/>
            <p:nvPr/>
          </p:nvSpPr>
          <p:spPr bwMode="auto">
            <a:xfrm>
              <a:off x="4954934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ṡľïḓè">
              <a:extLst>
                <a:ext uri="{FF2B5EF4-FFF2-40B4-BE49-F238E27FC236}">
                  <a16:creationId xmlns:a16="http://schemas.microsoft.com/office/drawing/2014/main" xmlns="" id="{0E49B201-4CEF-4EB3-BF10-4B5B3DCF7503}"/>
                </a:ext>
              </a:extLst>
            </p:cNvPr>
            <p:cNvSpPr/>
            <p:nvPr/>
          </p:nvSpPr>
          <p:spPr bwMode="auto">
            <a:xfrm>
              <a:off x="7049495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sḷîḋe">
              <a:extLst>
                <a:ext uri="{FF2B5EF4-FFF2-40B4-BE49-F238E27FC236}">
                  <a16:creationId xmlns:a16="http://schemas.microsoft.com/office/drawing/2014/main" xmlns="" id="{F73732D3-CB94-44D2-90FC-97275E584514}"/>
                </a:ext>
              </a:extLst>
            </p:cNvPr>
            <p:cNvSpPr/>
            <p:nvPr/>
          </p:nvSpPr>
          <p:spPr bwMode="auto">
            <a:xfrm>
              <a:off x="4954934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ṩ1íďè">
              <a:extLst>
                <a:ext uri="{FF2B5EF4-FFF2-40B4-BE49-F238E27FC236}">
                  <a16:creationId xmlns:a16="http://schemas.microsoft.com/office/drawing/2014/main" xmlns="" id="{095272CC-48D8-46F7-AAC5-8A685295D02A}"/>
                </a:ext>
              </a:extLst>
            </p:cNvPr>
            <p:cNvSpPr/>
            <p:nvPr/>
          </p:nvSpPr>
          <p:spPr bwMode="auto">
            <a:xfrm>
              <a:off x="7049495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ļïḍè">
              <a:extLst>
                <a:ext uri="{FF2B5EF4-FFF2-40B4-BE49-F238E27FC236}">
                  <a16:creationId xmlns:a16="http://schemas.microsoft.com/office/drawing/2014/main" xmlns="" id="{645EAA90-FA56-450D-816E-BDD2831522F6}"/>
                </a:ext>
              </a:extLst>
            </p:cNvPr>
            <p:cNvSpPr/>
            <p:nvPr/>
          </p:nvSpPr>
          <p:spPr bwMode="auto">
            <a:xfrm>
              <a:off x="4954934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$ḷidê">
              <a:extLst>
                <a:ext uri="{FF2B5EF4-FFF2-40B4-BE49-F238E27FC236}">
                  <a16:creationId xmlns:a16="http://schemas.microsoft.com/office/drawing/2014/main" xmlns="" id="{069A501D-8733-4CB3-AE25-FE2449806C85}"/>
                </a:ext>
              </a:extLst>
            </p:cNvPr>
            <p:cNvSpPr txBox="1"/>
            <p:nvPr/>
          </p:nvSpPr>
          <p:spPr bwMode="auto">
            <a:xfrm>
              <a:off x="4962575" y="3257818"/>
              <a:ext cx="2108063" cy="73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Battery 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Raw Material</a:t>
              </a:r>
            </a:p>
          </p:txBody>
        </p:sp>
        <p:sp>
          <p:nvSpPr>
            <p:cNvPr id="47" name="íṧľiďè">
              <a:extLst>
                <a:ext uri="{FF2B5EF4-FFF2-40B4-BE49-F238E27FC236}">
                  <a16:creationId xmlns:a16="http://schemas.microsoft.com/office/drawing/2014/main" xmlns="" id="{CAB734A9-D776-42FE-AF62-1826149A5F31}"/>
                </a:ext>
              </a:extLst>
            </p:cNvPr>
            <p:cNvSpPr/>
            <p:nvPr/>
          </p:nvSpPr>
          <p:spPr bwMode="auto">
            <a:xfrm>
              <a:off x="7663813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íṧ1ïde">
              <a:extLst>
                <a:ext uri="{FF2B5EF4-FFF2-40B4-BE49-F238E27FC236}">
                  <a16:creationId xmlns:a16="http://schemas.microsoft.com/office/drawing/2014/main" xmlns="" id="{477C14E2-FDD0-4D7F-90EF-C20149E660C2}"/>
                </a:ext>
              </a:extLst>
            </p:cNvPr>
            <p:cNvSpPr/>
            <p:nvPr/>
          </p:nvSpPr>
          <p:spPr bwMode="auto">
            <a:xfrm>
              <a:off x="9758374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ṣḷïdè">
              <a:extLst>
                <a:ext uri="{FF2B5EF4-FFF2-40B4-BE49-F238E27FC236}">
                  <a16:creationId xmlns:a16="http://schemas.microsoft.com/office/drawing/2014/main" xmlns="" id="{93ECC2C3-FDBD-4360-B9D1-00FE534FD3B6}"/>
                </a:ext>
              </a:extLst>
            </p:cNvPr>
            <p:cNvSpPr/>
            <p:nvPr/>
          </p:nvSpPr>
          <p:spPr bwMode="auto">
            <a:xfrm>
              <a:off x="7663813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şľíḍê">
              <a:extLst>
                <a:ext uri="{FF2B5EF4-FFF2-40B4-BE49-F238E27FC236}">
                  <a16:creationId xmlns:a16="http://schemas.microsoft.com/office/drawing/2014/main" xmlns="" id="{2A54EE8F-12AD-4743-9BF9-D9CFA839ED8F}"/>
                </a:ext>
              </a:extLst>
            </p:cNvPr>
            <p:cNvSpPr/>
            <p:nvPr/>
          </p:nvSpPr>
          <p:spPr bwMode="auto">
            <a:xfrm>
              <a:off x="9758374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$ľïḋe">
              <a:extLst>
                <a:ext uri="{FF2B5EF4-FFF2-40B4-BE49-F238E27FC236}">
                  <a16:creationId xmlns:a16="http://schemas.microsoft.com/office/drawing/2014/main" xmlns="" id="{20F6BCD2-C105-4C75-B78E-1086233D76CC}"/>
                </a:ext>
              </a:extLst>
            </p:cNvPr>
            <p:cNvSpPr/>
            <p:nvPr/>
          </p:nvSpPr>
          <p:spPr bwMode="auto">
            <a:xfrm>
              <a:off x="7663813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ṣľîḋé">
              <a:extLst>
                <a:ext uri="{FF2B5EF4-FFF2-40B4-BE49-F238E27FC236}">
                  <a16:creationId xmlns:a16="http://schemas.microsoft.com/office/drawing/2014/main" xmlns="" id="{E2DA4B54-714A-4C73-8D9B-B10B6652DEF2}"/>
                </a:ext>
              </a:extLst>
            </p:cNvPr>
            <p:cNvSpPr/>
            <p:nvPr/>
          </p:nvSpPr>
          <p:spPr bwMode="auto">
            <a:xfrm>
              <a:off x="9758374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ḻiḋè">
              <a:extLst>
                <a:ext uri="{FF2B5EF4-FFF2-40B4-BE49-F238E27FC236}">
                  <a16:creationId xmlns:a16="http://schemas.microsoft.com/office/drawing/2014/main" xmlns="" id="{7FC52329-6D1C-4030-B0C3-F135373EF857}"/>
                </a:ext>
              </a:extLst>
            </p:cNvPr>
            <p:cNvSpPr/>
            <p:nvPr/>
          </p:nvSpPr>
          <p:spPr bwMode="auto">
            <a:xfrm>
              <a:off x="7663813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ṥļïḋè">
              <a:extLst>
                <a:ext uri="{FF2B5EF4-FFF2-40B4-BE49-F238E27FC236}">
                  <a16:creationId xmlns:a16="http://schemas.microsoft.com/office/drawing/2014/main" xmlns="" id="{13498571-E985-468C-8694-16027FBF884C}"/>
                </a:ext>
              </a:extLst>
            </p:cNvPr>
            <p:cNvSpPr txBox="1"/>
            <p:nvPr/>
          </p:nvSpPr>
          <p:spPr bwMode="auto">
            <a:xfrm>
              <a:off x="7663813" y="338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Battery</a:t>
              </a:r>
            </a:p>
          </p:txBody>
        </p:sp>
        <p:sp>
          <p:nvSpPr>
            <p:cNvPr id="55" name="íṧľiďè">
              <a:extLst>
                <a:ext uri="{FF2B5EF4-FFF2-40B4-BE49-F238E27FC236}">
                  <a16:creationId xmlns:a16="http://schemas.microsoft.com/office/drawing/2014/main" xmlns="" id="{C61DE833-AACC-4F8A-9D83-290A4AC10E55}"/>
                </a:ext>
              </a:extLst>
            </p:cNvPr>
            <p:cNvSpPr/>
            <p:nvPr/>
          </p:nvSpPr>
          <p:spPr bwMode="auto">
            <a:xfrm>
              <a:off x="10370739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ïṣḷïdè">
              <a:extLst>
                <a:ext uri="{FF2B5EF4-FFF2-40B4-BE49-F238E27FC236}">
                  <a16:creationId xmlns:a16="http://schemas.microsoft.com/office/drawing/2014/main" xmlns="" id="{3583404F-1E67-4477-B774-E0B73866AE05}"/>
                </a:ext>
              </a:extLst>
            </p:cNvPr>
            <p:cNvSpPr/>
            <p:nvPr/>
          </p:nvSpPr>
          <p:spPr bwMode="auto">
            <a:xfrm>
              <a:off x="10370739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$ľïḋe">
              <a:extLst>
                <a:ext uri="{FF2B5EF4-FFF2-40B4-BE49-F238E27FC236}">
                  <a16:creationId xmlns:a16="http://schemas.microsoft.com/office/drawing/2014/main" xmlns="" id="{7E473CBF-0CBE-4177-BE66-BBD98D0A329E}"/>
                </a:ext>
              </a:extLst>
            </p:cNvPr>
            <p:cNvSpPr/>
            <p:nvPr/>
          </p:nvSpPr>
          <p:spPr bwMode="auto">
            <a:xfrm>
              <a:off x="10370739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ṡḻiḋè">
              <a:extLst>
                <a:ext uri="{FF2B5EF4-FFF2-40B4-BE49-F238E27FC236}">
                  <a16:creationId xmlns:a16="http://schemas.microsoft.com/office/drawing/2014/main" xmlns="" id="{B763F6FD-9C2C-48B6-A5E1-48DBA7E79739}"/>
                </a:ext>
              </a:extLst>
            </p:cNvPr>
            <p:cNvSpPr/>
            <p:nvPr/>
          </p:nvSpPr>
          <p:spPr bwMode="auto">
            <a:xfrm>
              <a:off x="10370739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ṥļïḋè">
              <a:extLst>
                <a:ext uri="{FF2B5EF4-FFF2-40B4-BE49-F238E27FC236}">
                  <a16:creationId xmlns:a16="http://schemas.microsoft.com/office/drawing/2014/main" xmlns="" id="{B3727A59-094C-4FD7-9009-ACB2FE8F3D51}"/>
                </a:ext>
              </a:extLst>
            </p:cNvPr>
            <p:cNvSpPr txBox="1"/>
            <p:nvPr/>
          </p:nvSpPr>
          <p:spPr bwMode="auto">
            <a:xfrm>
              <a:off x="10355456" y="3383999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Electric Tool</a:t>
              </a:r>
            </a:p>
          </p:txBody>
        </p:sp>
        <p:sp>
          <p:nvSpPr>
            <p:cNvPr id="69" name="íšļîdè">
              <a:extLst>
                <a:ext uri="{FF2B5EF4-FFF2-40B4-BE49-F238E27FC236}">
                  <a16:creationId xmlns:a16="http://schemas.microsoft.com/office/drawing/2014/main" xmlns="" id="{ABE5061D-E786-4B10-97FC-99E6A3578417}"/>
                </a:ext>
              </a:extLst>
            </p:cNvPr>
            <p:cNvSpPr txBox="1"/>
            <p:nvPr/>
          </p:nvSpPr>
          <p:spPr bwMode="auto">
            <a:xfrm>
              <a:off x="4952980" y="4051147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 dirty="0"/>
                <a:t>Assets</a:t>
              </a:r>
            </a:p>
          </p:txBody>
        </p:sp>
        <p:sp>
          <p:nvSpPr>
            <p:cNvPr id="70" name="íšļîdè">
              <a:extLst>
                <a:ext uri="{FF2B5EF4-FFF2-40B4-BE49-F238E27FC236}">
                  <a16:creationId xmlns:a16="http://schemas.microsoft.com/office/drawing/2014/main" xmlns="" id="{AE6C2EA6-EDB9-4742-B78A-872681640731}"/>
                </a:ext>
              </a:extLst>
            </p:cNvPr>
            <p:cNvSpPr txBox="1"/>
            <p:nvPr/>
          </p:nvSpPr>
          <p:spPr bwMode="auto">
            <a:xfrm>
              <a:off x="2252088" y="401752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 dirty="0"/>
                <a:t>Actors</a:t>
              </a:r>
            </a:p>
          </p:txBody>
        </p:sp>
        <p:sp>
          <p:nvSpPr>
            <p:cNvPr id="71" name="íšļîdè">
              <a:extLst>
                <a:ext uri="{FF2B5EF4-FFF2-40B4-BE49-F238E27FC236}">
                  <a16:creationId xmlns:a16="http://schemas.microsoft.com/office/drawing/2014/main" xmlns="" id="{E364F55F-3884-4AD8-891C-EE34DA69C8FD}"/>
                </a:ext>
              </a:extLst>
            </p:cNvPr>
            <p:cNvSpPr txBox="1"/>
            <p:nvPr/>
          </p:nvSpPr>
          <p:spPr bwMode="auto">
            <a:xfrm>
              <a:off x="7646577" y="4051147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 dirty="0"/>
                <a:t>Assets</a:t>
              </a:r>
            </a:p>
          </p:txBody>
        </p:sp>
        <p:sp>
          <p:nvSpPr>
            <p:cNvPr id="72" name="íšļîdè">
              <a:extLst>
                <a:ext uri="{FF2B5EF4-FFF2-40B4-BE49-F238E27FC236}">
                  <a16:creationId xmlns:a16="http://schemas.microsoft.com/office/drawing/2014/main" xmlns="" id="{7A8F58FA-1954-4BA6-AAB1-8A6662CE68ED}"/>
                </a:ext>
              </a:extLst>
            </p:cNvPr>
            <p:cNvSpPr txBox="1"/>
            <p:nvPr/>
          </p:nvSpPr>
          <p:spPr bwMode="auto">
            <a:xfrm>
              <a:off x="10376427" y="4067781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 dirty="0"/>
                <a:t>Assets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C6A7664A-281E-0549-A0BF-9B286047604A}"/>
              </a:ext>
            </a:extLst>
          </p:cNvPr>
          <p:cNvGrpSpPr/>
          <p:nvPr/>
        </p:nvGrpSpPr>
        <p:grpSpPr>
          <a:xfrm>
            <a:off x="1363287" y="6203414"/>
            <a:ext cx="9528831" cy="264621"/>
            <a:chOff x="1363287" y="6203414"/>
            <a:chExt cx="9528831" cy="264621"/>
          </a:xfrm>
        </p:grpSpPr>
        <p:cxnSp>
          <p:nvCxnSpPr>
            <p:cNvPr id="73" name="直接箭头连接符 20">
              <a:extLst>
                <a:ext uri="{FF2B5EF4-FFF2-40B4-BE49-F238E27FC236}">
                  <a16:creationId xmlns:a16="http://schemas.microsoft.com/office/drawing/2014/main" xmlns="" id="{70AF4065-AE62-4B41-AF08-61508D083E7C}"/>
                </a:ext>
              </a:extLst>
            </p:cNvPr>
            <p:cNvCxnSpPr>
              <a:cxnSpLocks/>
            </p:cNvCxnSpPr>
            <p:nvPr/>
          </p:nvCxnSpPr>
          <p:spPr>
            <a:xfrm>
              <a:off x="1363287" y="6203421"/>
              <a:ext cx="9528831" cy="0"/>
            </a:xfrm>
            <a:prstGeom prst="straightConnector1">
              <a:avLst/>
            </a:prstGeom>
            <a:ln w="9525">
              <a:solidFill>
                <a:srgbClr val="979E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F73C46C3-E665-374D-A8C4-472D68AE1315}"/>
                </a:ext>
              </a:extLst>
            </p:cNvPr>
            <p:cNvSpPr/>
            <p:nvPr/>
          </p:nvSpPr>
          <p:spPr>
            <a:xfrm>
              <a:off x="1363287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Introduction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669749A2-BB66-6842-8A1A-3D6B1F4AF5F5}"/>
                </a:ext>
              </a:extLst>
            </p:cNvPr>
            <p:cNvSpPr/>
            <p:nvPr/>
          </p:nvSpPr>
          <p:spPr>
            <a:xfrm>
              <a:off x="3188657" y="6203421"/>
              <a:ext cx="1423684" cy="264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chemeClr val="bg1"/>
                  </a:solidFill>
                </a:rPr>
                <a:t>Description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101B284-EBE1-D041-9AEE-10B8AE1089E1}"/>
                </a:ext>
              </a:extLst>
            </p:cNvPr>
            <p:cNvSpPr/>
            <p:nvPr/>
          </p:nvSpPr>
          <p:spPr>
            <a:xfrm>
              <a:off x="5178116" y="6203421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Impelemntation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92D9F7B3-DFF4-6946-B7A2-95F90A5A9FEE}"/>
                </a:ext>
              </a:extLst>
            </p:cNvPr>
            <p:cNvSpPr/>
            <p:nvPr/>
          </p:nvSpPr>
          <p:spPr>
            <a:xfrm>
              <a:off x="7151163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Achievement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FBA69874-8EF5-AF40-9750-4558B61336F3}"/>
                </a:ext>
              </a:extLst>
            </p:cNvPr>
            <p:cNvSpPr/>
            <p:nvPr/>
          </p:nvSpPr>
          <p:spPr>
            <a:xfrm>
              <a:off x="9032299" y="6203414"/>
              <a:ext cx="1315361" cy="264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sz="1200" dirty="0">
                  <a:solidFill>
                    <a:srgbClr val="979EC2"/>
                  </a:solidFill>
                </a:rPr>
                <a:t>Future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A7457D7-C97E-1D4E-91CE-CA36C28B0A9B}"/>
              </a:ext>
            </a:extLst>
          </p:cNvPr>
          <p:cNvSpPr txBox="1"/>
          <p:nvPr/>
        </p:nvSpPr>
        <p:spPr>
          <a:xfrm>
            <a:off x="9583513" y="171063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>
                <a:solidFill>
                  <a:srgbClr val="698FCE"/>
                </a:solidFill>
                <a:latin typeface="Kino MT" pitchFamily="82" charset="77"/>
                <a:ea typeface="BM KIRANGHAERANG OTF" panose="020B0600000101010101" pitchFamily="34" charset="-127"/>
                <a:cs typeface="Sabon Next LT" panose="02000500000000000000" pitchFamily="2" charset="0"/>
              </a:rPr>
              <a:t>Digital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1497382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a212a43-1628-436d-9c22-274464bc38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1d942e-8b2b-477a-9b83-2622d585790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4050a8-28fd-406e-8b0c-f9038cd260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c140ee-3309-4d33-a4be-3b6a25e0006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ea7964-a759-4a39-863b-c2456b1f8b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3237</TotalTime>
  <Words>1464</Words>
  <Application>Microsoft Office PowerPoint</Application>
  <PresentationFormat>自定义</PresentationFormat>
  <Paragraphs>556</Paragraphs>
  <Slides>39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主题5</vt:lpstr>
      <vt:lpstr>Blockchain-Based Battery Traceability System</vt:lpstr>
      <vt:lpstr>PowerPoint 演示文稿</vt:lpstr>
      <vt:lpstr>Project Introduction</vt:lpstr>
      <vt:lpstr>Introduction</vt:lpstr>
      <vt:lpstr>Battery &amp; Electric Tool Supply Chain Overview</vt:lpstr>
      <vt:lpstr>PowerPoint 演示文稿</vt:lpstr>
      <vt:lpstr>Feasibility of Blockchain</vt:lpstr>
      <vt:lpstr>Project Description</vt:lpstr>
      <vt:lpstr>Data Model - Entities</vt:lpstr>
      <vt:lpstr>Entities - Participant</vt:lpstr>
      <vt:lpstr>Entities – Assets</vt:lpstr>
      <vt:lpstr>Entity-Relationship Diagram - Supplying Raw Materials</vt:lpstr>
      <vt:lpstr>Entity-Relationship Diagram - Manufacturing Battery / Electric Tool</vt:lpstr>
      <vt:lpstr>Use Case Diagram</vt:lpstr>
      <vt:lpstr>Data Flow Diagram</vt:lpstr>
      <vt:lpstr>Sequence Diagram of product trace</vt:lpstr>
      <vt:lpstr>Implementation</vt:lpstr>
      <vt:lpstr>Sample Business Workflow</vt:lpstr>
      <vt:lpstr>Hyperledger Composer - Participants</vt:lpstr>
      <vt:lpstr>Hyperledger Composer – Raw Materials Created</vt:lpstr>
      <vt:lpstr>Batteries Converted from Raw Materials</vt:lpstr>
      <vt:lpstr>Electric Tools Produced from Batteries and Transferred through the Supply Chain</vt:lpstr>
      <vt:lpstr>Query Electric Tools Information</vt:lpstr>
      <vt:lpstr>Implementation</vt:lpstr>
      <vt:lpstr>Golang - Deployment</vt:lpstr>
      <vt:lpstr>Golang - Deployment</vt:lpstr>
      <vt:lpstr>Golang - Asset Attribute</vt:lpstr>
      <vt:lpstr>Golang – Code structure</vt:lpstr>
      <vt:lpstr>Golang – Code structure</vt:lpstr>
      <vt:lpstr>Golang – Code structure</vt:lpstr>
      <vt:lpstr>Golang - Result</vt:lpstr>
      <vt:lpstr>Golang - Result</vt:lpstr>
      <vt:lpstr>Golang – Problems Encountered</vt:lpstr>
      <vt:lpstr>Achievement</vt:lpstr>
      <vt:lpstr>Achievements</vt:lpstr>
      <vt:lpstr>Future Study Recommendations</vt:lpstr>
      <vt:lpstr>Future Recommendations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ASUS</cp:lastModifiedBy>
  <cp:revision>97</cp:revision>
  <cp:lastPrinted>2018-02-05T16:00:00Z</cp:lastPrinted>
  <dcterms:created xsi:type="dcterms:W3CDTF">2018-02-05T16:00:00Z</dcterms:created>
  <dcterms:modified xsi:type="dcterms:W3CDTF">2022-05-04T18:08:57Z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